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
  </p:notesMasterIdLst>
  <p:handoutMasterIdLst>
    <p:handoutMasterId r:id="rId5"/>
  </p:handoutMasterIdLst>
  <p:sldIdLst>
    <p:sldId id="351" r:id="rId2"/>
    <p:sldId id="354" r:id="rId3"/>
  </p:sldIdLst>
  <p:sldSz cx="9144000" cy="5143500" type="screen16x9"/>
  <p:notesSz cx="6797675" cy="987266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721">
          <p15:clr>
            <a:srgbClr val="A4A3A4"/>
          </p15:clr>
        </p15:guide>
        <p15:guide id="3" orient="horz" pos="1841">
          <p15:clr>
            <a:srgbClr val="A4A3A4"/>
          </p15:clr>
        </p15:guide>
        <p15:guide id="4" orient="horz" pos="3081">
          <p15:clr>
            <a:srgbClr val="A4A3A4"/>
          </p15:clr>
        </p15:guide>
        <p15:guide id="5" orient="horz" pos="224">
          <p15:clr>
            <a:srgbClr val="A4A3A4"/>
          </p15:clr>
        </p15:guide>
        <p15:guide id="6" orient="horz" pos="797">
          <p15:clr>
            <a:srgbClr val="A4A3A4"/>
          </p15:clr>
        </p15:guide>
        <p15:guide id="7" orient="horz" pos="2977">
          <p15:clr>
            <a:srgbClr val="A4A3A4"/>
          </p15:clr>
        </p15:guide>
        <p15:guide id="8" orient="horz" pos="1930">
          <p15:clr>
            <a:srgbClr val="A4A3A4"/>
          </p15:clr>
        </p15:guide>
        <p15:guide id="9" pos="2880">
          <p15:clr>
            <a:srgbClr val="A4A3A4"/>
          </p15:clr>
        </p15:guide>
        <p15:guide id="10" pos="219">
          <p15:clr>
            <a:srgbClr val="A4A3A4"/>
          </p15:clr>
        </p15:guide>
        <p15:guide id="11" pos="5542">
          <p15:clr>
            <a:srgbClr val="A4A3A4"/>
          </p15:clr>
        </p15:guide>
        <p15:guide id="12" pos="2824">
          <p15:clr>
            <a:srgbClr val="A4A3A4"/>
          </p15:clr>
        </p15:guide>
        <p15:guide id="13" pos="2936">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A6F"/>
    <a:srgbClr val="E9EAE9"/>
    <a:srgbClr val="EEEEEE"/>
    <a:srgbClr val="FF5C01"/>
    <a:srgbClr val="FF9900"/>
    <a:srgbClr val="FFB03B"/>
    <a:srgbClr val="FF3300"/>
    <a:srgbClr val="FF6E01"/>
    <a:srgbClr val="4F7921"/>
    <a:srgbClr val="FFDF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8" autoAdjust="0"/>
    <p:restoredTop sz="85539" autoAdjust="0"/>
  </p:normalViewPr>
  <p:slideViewPr>
    <p:cSldViewPr snapToGrid="0" snapToObjects="1">
      <p:cViewPr varScale="1">
        <p:scale>
          <a:sx n="127" d="100"/>
          <a:sy n="127" d="100"/>
        </p:scale>
        <p:origin x="1128" y="120"/>
      </p:cViewPr>
      <p:guideLst>
        <p:guide orient="horz" pos="1620"/>
        <p:guide orient="horz" pos="721"/>
        <p:guide orient="horz" pos="1841"/>
        <p:guide orient="horz" pos="3081"/>
        <p:guide orient="horz" pos="224"/>
        <p:guide orient="horz" pos="797"/>
        <p:guide orient="horz" pos="2977"/>
        <p:guide orient="horz" pos="1930"/>
        <p:guide pos="2880"/>
        <p:guide pos="219"/>
        <p:guide pos="5542"/>
        <p:guide pos="2824"/>
        <p:guide pos="293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77" d="100"/>
          <a:sy n="77" d="100"/>
        </p:scale>
        <p:origin x="3360" y="102"/>
      </p:cViewPr>
      <p:guideLst>
        <p:guide orient="horz" pos="3109"/>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3397"/>
          </a:xfrm>
          <a:prstGeom prst="rect">
            <a:avLst/>
          </a:prstGeom>
        </p:spPr>
        <p:txBody>
          <a:bodyPr vert="horz" lIns="90983" tIns="45491" rIns="90983" bIns="45491" rtlCol="0"/>
          <a:lstStyle>
            <a:lvl1pPr algn="l">
              <a:defRPr sz="1200"/>
            </a:lvl1pPr>
          </a:lstStyle>
          <a:p>
            <a:endParaRPr lang="en-US"/>
          </a:p>
        </p:txBody>
      </p:sp>
      <p:sp>
        <p:nvSpPr>
          <p:cNvPr id="3" name="Date Placeholder 2"/>
          <p:cNvSpPr>
            <a:spLocks noGrp="1"/>
          </p:cNvSpPr>
          <p:nvPr>
            <p:ph type="dt" sz="quarter" idx="1"/>
          </p:nvPr>
        </p:nvSpPr>
        <p:spPr>
          <a:xfrm>
            <a:off x="3850432" y="0"/>
            <a:ext cx="2945660" cy="493397"/>
          </a:xfrm>
          <a:prstGeom prst="rect">
            <a:avLst/>
          </a:prstGeom>
        </p:spPr>
        <p:txBody>
          <a:bodyPr vert="horz" lIns="90983" tIns="45491" rIns="90983" bIns="45491" rtlCol="0"/>
          <a:lstStyle>
            <a:lvl1pPr algn="r">
              <a:defRPr sz="1200"/>
            </a:lvl1pPr>
          </a:lstStyle>
          <a:p>
            <a:fld id="{3DFADDAB-C011-45C4-B72E-722B078247EB}" type="datetimeFigureOut">
              <a:rPr lang="en-US" smtClean="0"/>
              <a:t>1/25/2023</a:t>
            </a:fld>
            <a:endParaRPr lang="en-US"/>
          </a:p>
        </p:txBody>
      </p:sp>
      <p:sp>
        <p:nvSpPr>
          <p:cNvPr id="4" name="Footer Placeholder 3"/>
          <p:cNvSpPr>
            <a:spLocks noGrp="1"/>
          </p:cNvSpPr>
          <p:nvPr>
            <p:ph type="ftr" sz="quarter" idx="2"/>
          </p:nvPr>
        </p:nvSpPr>
        <p:spPr>
          <a:xfrm>
            <a:off x="0" y="9377691"/>
            <a:ext cx="2945660" cy="493396"/>
          </a:xfrm>
          <a:prstGeom prst="rect">
            <a:avLst/>
          </a:prstGeom>
        </p:spPr>
        <p:txBody>
          <a:bodyPr vert="horz" lIns="90983" tIns="45491" rIns="90983" bIns="45491" rtlCol="0" anchor="b"/>
          <a:lstStyle>
            <a:lvl1pPr algn="l">
              <a:defRPr sz="1200"/>
            </a:lvl1pPr>
          </a:lstStyle>
          <a:p>
            <a:endParaRPr lang="en-US"/>
          </a:p>
        </p:txBody>
      </p:sp>
      <p:sp>
        <p:nvSpPr>
          <p:cNvPr id="5" name="Slide Number Placeholder 4"/>
          <p:cNvSpPr>
            <a:spLocks noGrp="1"/>
          </p:cNvSpPr>
          <p:nvPr>
            <p:ph type="sldNum" sz="quarter" idx="3"/>
          </p:nvPr>
        </p:nvSpPr>
        <p:spPr>
          <a:xfrm>
            <a:off x="3850432" y="9377691"/>
            <a:ext cx="2945660" cy="493396"/>
          </a:xfrm>
          <a:prstGeom prst="rect">
            <a:avLst/>
          </a:prstGeom>
        </p:spPr>
        <p:txBody>
          <a:bodyPr vert="horz" lIns="90983" tIns="45491" rIns="90983" bIns="45491" rtlCol="0" anchor="b"/>
          <a:lstStyle>
            <a:lvl1pPr algn="r">
              <a:defRPr sz="1200"/>
            </a:lvl1pPr>
          </a:lstStyle>
          <a:p>
            <a:fld id="{69A587A1-124C-474E-8C3C-4E48F88613EF}" type="slidenum">
              <a:rPr lang="en-US" smtClean="0"/>
              <a:t>‹#›</a:t>
            </a:fld>
            <a:endParaRPr lang="en-US"/>
          </a:p>
        </p:txBody>
      </p:sp>
    </p:spTree>
    <p:extLst>
      <p:ext uri="{BB962C8B-B14F-4D97-AF65-F5344CB8AC3E}">
        <p14:creationId xmlns:p14="http://schemas.microsoft.com/office/powerpoint/2010/main" val="326381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60" cy="493397"/>
          </a:xfrm>
          <a:prstGeom prst="rect">
            <a:avLst/>
          </a:prstGeom>
        </p:spPr>
        <p:txBody>
          <a:bodyPr vert="horz" lIns="90983" tIns="45491" rIns="90983" bIns="45491" rtlCol="0"/>
          <a:lstStyle>
            <a:lvl1pPr algn="l">
              <a:defRPr sz="1200"/>
            </a:lvl1pPr>
          </a:lstStyle>
          <a:p>
            <a:endParaRPr lang="sv-SE"/>
          </a:p>
        </p:txBody>
      </p:sp>
      <p:sp>
        <p:nvSpPr>
          <p:cNvPr id="3" name="Platshållare för datum 2"/>
          <p:cNvSpPr>
            <a:spLocks noGrp="1"/>
          </p:cNvSpPr>
          <p:nvPr>
            <p:ph type="dt" idx="1"/>
          </p:nvPr>
        </p:nvSpPr>
        <p:spPr>
          <a:xfrm>
            <a:off x="3850432" y="0"/>
            <a:ext cx="2945660" cy="493397"/>
          </a:xfrm>
          <a:prstGeom prst="rect">
            <a:avLst/>
          </a:prstGeom>
        </p:spPr>
        <p:txBody>
          <a:bodyPr vert="horz" lIns="90983" tIns="45491" rIns="90983" bIns="45491" rtlCol="0"/>
          <a:lstStyle>
            <a:lvl1pPr algn="r">
              <a:defRPr sz="1200"/>
            </a:lvl1pPr>
          </a:lstStyle>
          <a:p>
            <a:fld id="{7BA5E029-22F4-4D0E-B87D-2E7A016F9609}" type="datetimeFigureOut">
              <a:rPr lang="sv-SE" smtClean="0"/>
              <a:t>2023-01-25</a:t>
            </a:fld>
            <a:endParaRPr lang="sv-SE"/>
          </a:p>
        </p:txBody>
      </p:sp>
      <p:sp>
        <p:nvSpPr>
          <p:cNvPr id="4" name="Platshållare för bildobjekt 3"/>
          <p:cNvSpPr>
            <a:spLocks noGrp="1" noRot="1" noChangeAspect="1"/>
          </p:cNvSpPr>
          <p:nvPr>
            <p:ph type="sldImg" idx="2"/>
          </p:nvPr>
        </p:nvSpPr>
        <p:spPr>
          <a:xfrm>
            <a:off x="109538" y="741363"/>
            <a:ext cx="6578600" cy="3700462"/>
          </a:xfrm>
          <a:prstGeom prst="rect">
            <a:avLst/>
          </a:prstGeom>
          <a:noFill/>
          <a:ln w="12700">
            <a:solidFill>
              <a:prstClr val="black"/>
            </a:solidFill>
          </a:ln>
        </p:spPr>
        <p:txBody>
          <a:bodyPr vert="horz" lIns="90983" tIns="45491" rIns="90983" bIns="45491" rtlCol="0" anchor="ctr"/>
          <a:lstStyle/>
          <a:p>
            <a:endParaRPr lang="sv-SE"/>
          </a:p>
        </p:txBody>
      </p:sp>
      <p:sp>
        <p:nvSpPr>
          <p:cNvPr id="5" name="Platshållare för anteckningar 4"/>
          <p:cNvSpPr>
            <a:spLocks noGrp="1"/>
          </p:cNvSpPr>
          <p:nvPr>
            <p:ph type="body" sz="quarter" idx="3"/>
          </p:nvPr>
        </p:nvSpPr>
        <p:spPr>
          <a:xfrm>
            <a:off x="679768" y="4689634"/>
            <a:ext cx="5438140" cy="4442146"/>
          </a:xfrm>
          <a:prstGeom prst="rect">
            <a:avLst/>
          </a:prstGeom>
        </p:spPr>
        <p:txBody>
          <a:bodyPr vert="horz" lIns="90983" tIns="45491" rIns="90983" bIns="45491"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377691"/>
            <a:ext cx="2945660" cy="493396"/>
          </a:xfrm>
          <a:prstGeom prst="rect">
            <a:avLst/>
          </a:prstGeom>
        </p:spPr>
        <p:txBody>
          <a:bodyPr vert="horz" lIns="90983" tIns="45491" rIns="90983" bIns="45491"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32" y="9377691"/>
            <a:ext cx="2945660" cy="493396"/>
          </a:xfrm>
          <a:prstGeom prst="rect">
            <a:avLst/>
          </a:prstGeom>
        </p:spPr>
        <p:txBody>
          <a:bodyPr vert="horz" lIns="90983" tIns="45491" rIns="90983" bIns="45491" rtlCol="0" anchor="b"/>
          <a:lstStyle>
            <a:lvl1pPr algn="r">
              <a:defRPr sz="1200"/>
            </a:lvl1pPr>
          </a:lstStyle>
          <a:p>
            <a:fld id="{47D1D20B-C5C7-48CE-86D7-1C289A514B63}" type="slidenum">
              <a:rPr lang="sv-SE" smtClean="0"/>
              <a:t>‹#›</a:t>
            </a:fld>
            <a:endParaRPr lang="sv-SE"/>
          </a:p>
        </p:txBody>
      </p:sp>
    </p:spTree>
    <p:extLst>
      <p:ext uri="{BB962C8B-B14F-4D97-AF65-F5344CB8AC3E}">
        <p14:creationId xmlns:p14="http://schemas.microsoft.com/office/powerpoint/2010/main" val="3757069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Rubrik + Text">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401380" y="1123431"/>
            <a:ext cx="8338293" cy="3463200"/>
          </a:xfrm>
          <a:prstGeom prst="rect">
            <a:avLst/>
          </a:prstGeom>
        </p:spPr>
        <p:txBody>
          <a:bodyPr lIns="0"/>
          <a:lstStyle>
            <a:lvl1pPr marL="0" indent="0">
              <a:buClr>
                <a:schemeClr val="accent1"/>
              </a:buClr>
              <a:buSzPct val="160000"/>
              <a:buNone/>
              <a:defRPr sz="1800" b="0">
                <a:latin typeface="Arial" panose="020B0604020202020204" pitchFamily="34" charset="0"/>
                <a:cs typeface="Arial" panose="020B0604020202020204" pitchFamily="34" charset="0"/>
              </a:defRPr>
            </a:lvl1pPr>
            <a:lvl2pPr marL="457200" indent="0">
              <a:buClr>
                <a:schemeClr val="accent1"/>
              </a:buClr>
              <a:buSzPct val="160000"/>
              <a:buNone/>
              <a:defRPr sz="1400" b="0">
                <a:latin typeface="Arial" panose="020B0604020202020204" pitchFamily="34" charset="0"/>
                <a:cs typeface="Arial" panose="020B0604020202020204" pitchFamily="34" charset="0"/>
              </a:defRPr>
            </a:lvl2pPr>
            <a:lvl3pPr marL="914400" indent="0">
              <a:buClr>
                <a:schemeClr val="accent1"/>
              </a:buClr>
              <a:buSzPct val="160000"/>
              <a:buNone/>
              <a:defRPr sz="1200" b="0">
                <a:latin typeface="Arial" panose="020B0604020202020204" pitchFamily="34" charset="0"/>
                <a:cs typeface="Arial" panose="020B0604020202020204" pitchFamily="34" charset="0"/>
              </a:defRPr>
            </a:lvl3pPr>
            <a:lvl4pPr marL="1371600" indent="0">
              <a:buClr>
                <a:schemeClr val="accent1"/>
              </a:buClr>
              <a:buSzPct val="160000"/>
              <a:buNone/>
              <a:defRPr sz="1000" b="0">
                <a:latin typeface="Arial" panose="020B0604020202020204" pitchFamily="34" charset="0"/>
                <a:cs typeface="Arial" panose="020B0604020202020204" pitchFamily="34" charset="0"/>
              </a:defRPr>
            </a:lvl4pPr>
            <a:lvl5pPr marL="1828800" indent="0">
              <a:buClr>
                <a:schemeClr val="accent1"/>
              </a:buClr>
              <a:buSzPct val="160000"/>
              <a:buNone/>
              <a:defRPr sz="800" b="0">
                <a:latin typeface="Arial" panose="020B0604020202020204" pitchFamily="34" charset="0"/>
                <a:cs typeface="Arial" panose="020B0604020202020204" pitchFamily="34" charset="0"/>
              </a:defRPr>
            </a:lvl5pPr>
          </a:lstStyle>
          <a:p>
            <a:pPr lvl="0"/>
            <a:r>
              <a:rPr lang="sv-SE" dirty="0"/>
              <a:t>Skriv din text här</a:t>
            </a:r>
          </a:p>
        </p:txBody>
      </p:sp>
      <p:sp>
        <p:nvSpPr>
          <p:cNvPr id="8" name="Title 3"/>
          <p:cNvSpPr>
            <a:spLocks noGrp="1"/>
          </p:cNvSpPr>
          <p:nvPr>
            <p:ph type="title" hasCustomPrompt="1"/>
          </p:nvPr>
        </p:nvSpPr>
        <p:spPr>
          <a:xfrm>
            <a:off x="403762" y="438270"/>
            <a:ext cx="8335944" cy="559262"/>
          </a:xfrm>
          <a:prstGeom prst="rect">
            <a:avLst/>
          </a:prstGeom>
        </p:spPr>
        <p:txBody>
          <a:bodyPr lIns="0" tIns="0" rIns="0" bIns="0" anchor="t"/>
          <a:lstStyle>
            <a:lvl1pPr>
              <a:lnSpc>
                <a:spcPts val="3400"/>
              </a:lnSpc>
              <a:defRPr sz="3000" b="1" cap="none">
                <a:latin typeface="Arial" panose="020B0604020202020204" pitchFamily="34" charset="0"/>
                <a:cs typeface="Arial" panose="020B0604020202020204" pitchFamily="34" charset="0"/>
              </a:defRPr>
            </a:lvl1pPr>
          </a:lstStyle>
          <a:p>
            <a:r>
              <a:rPr lang="en-US" dirty="0" err="1"/>
              <a:t>Rubrik</a:t>
            </a:r>
            <a:endParaRPr lang="en-US" dirty="0"/>
          </a:p>
        </p:txBody>
      </p:sp>
      <p:sp>
        <p:nvSpPr>
          <p:cNvPr id="4" name="Platshållare för text 3"/>
          <p:cNvSpPr>
            <a:spLocks noGrp="1"/>
          </p:cNvSpPr>
          <p:nvPr>
            <p:ph type="body" sz="quarter" idx="11" hasCustomPrompt="1"/>
          </p:nvPr>
        </p:nvSpPr>
        <p:spPr>
          <a:xfrm>
            <a:off x="403225" y="4785741"/>
            <a:ext cx="3340100" cy="146050"/>
          </a:xfrm>
          <a:prstGeom prst="rect">
            <a:avLst/>
          </a:prstGeom>
        </p:spPr>
        <p:txBody>
          <a:bodyPr/>
          <a:lstStyle>
            <a:lvl1pPr marL="0" indent="0">
              <a:buNone/>
              <a:defRPr sz="7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dirty="0"/>
              <a:t>Skriv källor eller eventuella länkar här</a:t>
            </a:r>
          </a:p>
        </p:txBody>
      </p:sp>
    </p:spTree>
    <p:extLst>
      <p:ext uri="{BB962C8B-B14F-4D97-AF65-F5344CB8AC3E}">
        <p14:creationId xmlns:p14="http://schemas.microsoft.com/office/powerpoint/2010/main" val="274171629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p:spTree>
      <p:nvGrpSpPr>
        <p:cNvPr id="1" name=""/>
        <p:cNvGrpSpPr/>
        <p:nvPr/>
      </p:nvGrpSpPr>
      <p:grpSpPr>
        <a:xfrm>
          <a:off x="0" y="0"/>
          <a:ext cx="0" cy="0"/>
          <a:chOff x="0" y="0"/>
          <a:chExt cx="0" cy="0"/>
        </a:xfrm>
      </p:grpSpPr>
      <p:sp>
        <p:nvSpPr>
          <p:cNvPr id="8" name="Title 3"/>
          <p:cNvSpPr>
            <a:spLocks noGrp="1"/>
          </p:cNvSpPr>
          <p:nvPr>
            <p:ph type="title" hasCustomPrompt="1"/>
          </p:nvPr>
        </p:nvSpPr>
        <p:spPr>
          <a:xfrm>
            <a:off x="403761" y="438270"/>
            <a:ext cx="8396977" cy="559262"/>
          </a:xfrm>
          <a:prstGeom prst="rect">
            <a:avLst/>
          </a:prstGeom>
        </p:spPr>
        <p:txBody>
          <a:bodyPr lIns="0" tIns="0" rIns="0" bIns="0" anchor="t"/>
          <a:lstStyle>
            <a:lvl1pPr>
              <a:lnSpc>
                <a:spcPts val="3400"/>
              </a:lnSpc>
              <a:defRPr sz="3000" b="1" cap="none">
                <a:latin typeface="Arial" panose="020B0604020202020204" pitchFamily="34" charset="0"/>
                <a:cs typeface="Arial" panose="020B0604020202020204" pitchFamily="34" charset="0"/>
              </a:defRPr>
            </a:lvl1pPr>
          </a:lstStyle>
          <a:p>
            <a:r>
              <a:rPr lang="en-US" dirty="0" err="1"/>
              <a:t>Rubrik</a:t>
            </a:r>
            <a:endParaRPr lang="en-US" dirty="0"/>
          </a:p>
        </p:txBody>
      </p:sp>
      <p:sp>
        <p:nvSpPr>
          <p:cNvPr id="4" name="Platshållare för text 3"/>
          <p:cNvSpPr>
            <a:spLocks noGrp="1"/>
          </p:cNvSpPr>
          <p:nvPr>
            <p:ph type="body" sz="quarter" idx="11" hasCustomPrompt="1"/>
          </p:nvPr>
        </p:nvSpPr>
        <p:spPr>
          <a:xfrm>
            <a:off x="403225" y="4785741"/>
            <a:ext cx="3340100" cy="146050"/>
          </a:xfrm>
          <a:prstGeom prst="rect">
            <a:avLst/>
          </a:prstGeom>
        </p:spPr>
        <p:txBody>
          <a:bodyPr/>
          <a:lstStyle>
            <a:lvl1pPr marL="0" indent="0">
              <a:buNone/>
              <a:defRPr sz="7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dirty="0"/>
              <a:t>Skriv källor eller eventuella länkar här</a:t>
            </a:r>
          </a:p>
        </p:txBody>
      </p:sp>
    </p:spTree>
    <p:extLst>
      <p:ext uri="{BB962C8B-B14F-4D97-AF65-F5344CB8AC3E}">
        <p14:creationId xmlns:p14="http://schemas.microsoft.com/office/powerpoint/2010/main" val="3255288934"/>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 Text + Bild">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401380" y="1601714"/>
            <a:ext cx="3465139" cy="2984916"/>
          </a:xfrm>
          <a:prstGeom prst="rect">
            <a:avLst/>
          </a:prstGeom>
        </p:spPr>
        <p:txBody>
          <a:bodyPr lIns="0" tIns="0"/>
          <a:lstStyle>
            <a:lvl1pPr>
              <a:buClr>
                <a:schemeClr val="accent1"/>
              </a:buClr>
              <a:buSzPct val="160000"/>
              <a:defRPr sz="1800" b="0">
                <a:latin typeface="Arial" panose="020B0604020202020204" pitchFamily="34" charset="0"/>
                <a:cs typeface="Arial" panose="020B0604020202020204" pitchFamily="34" charset="0"/>
              </a:defRPr>
            </a:lvl1pPr>
            <a:lvl2pPr>
              <a:buClr>
                <a:schemeClr val="accent1"/>
              </a:buClr>
              <a:buSzPct val="160000"/>
              <a:defRPr sz="1400" b="0">
                <a:latin typeface="Arial" panose="020B0604020202020204" pitchFamily="34" charset="0"/>
                <a:cs typeface="Arial" panose="020B0604020202020204" pitchFamily="34" charset="0"/>
              </a:defRPr>
            </a:lvl2pPr>
            <a:lvl3pPr>
              <a:buClr>
                <a:schemeClr val="accent1"/>
              </a:buClr>
              <a:buSzPct val="160000"/>
              <a:defRPr sz="1200" b="0">
                <a:latin typeface="Arial" panose="020B0604020202020204" pitchFamily="34" charset="0"/>
                <a:cs typeface="Arial" panose="020B0604020202020204" pitchFamily="34" charset="0"/>
              </a:defRPr>
            </a:lvl3pPr>
            <a:lvl4pPr>
              <a:buClr>
                <a:schemeClr val="accent1"/>
              </a:buClr>
              <a:buSzPct val="160000"/>
              <a:defRPr sz="1000" b="0">
                <a:latin typeface="Arial" panose="020B0604020202020204" pitchFamily="34" charset="0"/>
                <a:cs typeface="Arial" panose="020B0604020202020204" pitchFamily="34" charset="0"/>
              </a:defRPr>
            </a:lvl4pPr>
            <a:lvl5pPr>
              <a:buClr>
                <a:schemeClr val="accent1"/>
              </a:buClr>
              <a:buSzPct val="160000"/>
              <a:defRPr sz="800" b="0">
                <a:latin typeface="Arial" panose="020B0604020202020204" pitchFamily="34" charset="0"/>
                <a:cs typeface="Arial" panose="020B0604020202020204" pitchFamily="34" charset="0"/>
              </a:defRPr>
            </a:lvl5pPr>
          </a:lstStyle>
          <a:p>
            <a:pPr lvl="0"/>
            <a:r>
              <a:rPr lang="sv-SE" dirty="0"/>
              <a:t>Skriv dina punkter här</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8" name="Title 3"/>
          <p:cNvSpPr>
            <a:spLocks noGrp="1"/>
          </p:cNvSpPr>
          <p:nvPr>
            <p:ph type="title" hasCustomPrompt="1"/>
          </p:nvPr>
        </p:nvSpPr>
        <p:spPr>
          <a:xfrm>
            <a:off x="403761" y="438270"/>
            <a:ext cx="3462758" cy="559262"/>
          </a:xfrm>
          <a:prstGeom prst="rect">
            <a:avLst/>
          </a:prstGeom>
        </p:spPr>
        <p:txBody>
          <a:bodyPr lIns="0" tIns="0" rIns="0" bIns="0" anchor="t"/>
          <a:lstStyle>
            <a:lvl1pPr>
              <a:lnSpc>
                <a:spcPts val="3400"/>
              </a:lnSpc>
              <a:defRPr sz="3000" b="1" cap="none">
                <a:latin typeface="Arial" panose="020B0604020202020204" pitchFamily="34" charset="0"/>
                <a:cs typeface="Arial" panose="020B0604020202020204" pitchFamily="34" charset="0"/>
              </a:defRPr>
            </a:lvl1pPr>
          </a:lstStyle>
          <a:p>
            <a:r>
              <a:rPr lang="en-US" dirty="0" err="1"/>
              <a:t>Rubrik</a:t>
            </a:r>
            <a:br>
              <a:rPr lang="en-US" dirty="0"/>
            </a:br>
            <a:endParaRPr lang="en-US" dirty="0"/>
          </a:p>
        </p:txBody>
      </p:sp>
      <p:sp>
        <p:nvSpPr>
          <p:cNvPr id="4" name="Platshållare för text 3"/>
          <p:cNvSpPr>
            <a:spLocks noGrp="1"/>
          </p:cNvSpPr>
          <p:nvPr>
            <p:ph type="body" sz="quarter" idx="11" hasCustomPrompt="1"/>
          </p:nvPr>
        </p:nvSpPr>
        <p:spPr>
          <a:xfrm>
            <a:off x="403225" y="4785741"/>
            <a:ext cx="3340100" cy="146050"/>
          </a:xfrm>
          <a:prstGeom prst="rect">
            <a:avLst/>
          </a:prstGeom>
        </p:spPr>
        <p:txBody>
          <a:bodyPr/>
          <a:lstStyle>
            <a:lvl1pPr marL="0" indent="0">
              <a:buNone/>
              <a:defRPr sz="7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dirty="0"/>
              <a:t>Skriv källor eller eventuella länkar här</a:t>
            </a:r>
          </a:p>
        </p:txBody>
      </p:sp>
      <p:sp>
        <p:nvSpPr>
          <p:cNvPr id="3" name="Platshållare för bild 2"/>
          <p:cNvSpPr>
            <a:spLocks noGrp="1"/>
          </p:cNvSpPr>
          <p:nvPr>
            <p:ph type="pic" sz="quarter" idx="12"/>
          </p:nvPr>
        </p:nvSpPr>
        <p:spPr>
          <a:xfrm>
            <a:off x="4045160" y="-26987"/>
            <a:ext cx="5141229" cy="5216662"/>
          </a:xfrm>
          <a:prstGeom prst="rect">
            <a:avLst/>
          </a:prstGeo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289244925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Rubrik + Text + Bild">
    <p:spTree>
      <p:nvGrpSpPr>
        <p:cNvPr id="1" name=""/>
        <p:cNvGrpSpPr/>
        <p:nvPr/>
      </p:nvGrpSpPr>
      <p:grpSpPr>
        <a:xfrm>
          <a:off x="0" y="0"/>
          <a:ext cx="0" cy="0"/>
          <a:chOff x="0" y="0"/>
          <a:chExt cx="0" cy="0"/>
        </a:xfrm>
      </p:grpSpPr>
      <p:sp>
        <p:nvSpPr>
          <p:cNvPr id="7" name="Text Placeholder 5"/>
          <p:cNvSpPr>
            <a:spLocks noGrp="1"/>
          </p:cNvSpPr>
          <p:nvPr>
            <p:ph type="body" sz="quarter" idx="10" hasCustomPrompt="1"/>
          </p:nvPr>
        </p:nvSpPr>
        <p:spPr>
          <a:xfrm>
            <a:off x="401380" y="1601714"/>
            <a:ext cx="3810310" cy="2984916"/>
          </a:xfrm>
          <a:prstGeom prst="rect">
            <a:avLst/>
          </a:prstGeom>
        </p:spPr>
        <p:txBody>
          <a:bodyPr lIns="0" tIns="0"/>
          <a:lstStyle>
            <a:lvl1pPr>
              <a:buClr>
                <a:schemeClr val="accent1"/>
              </a:buClr>
              <a:buSzPct val="160000"/>
              <a:defRPr sz="1800" b="0">
                <a:latin typeface="Arial" panose="020B0604020202020204" pitchFamily="34" charset="0"/>
                <a:cs typeface="Arial" panose="020B0604020202020204" pitchFamily="34" charset="0"/>
              </a:defRPr>
            </a:lvl1pPr>
            <a:lvl2pPr>
              <a:buClr>
                <a:schemeClr val="accent1"/>
              </a:buClr>
              <a:buSzPct val="160000"/>
              <a:defRPr sz="1400" b="0">
                <a:latin typeface="Arial" panose="020B0604020202020204" pitchFamily="34" charset="0"/>
                <a:cs typeface="Arial" panose="020B0604020202020204" pitchFamily="34" charset="0"/>
              </a:defRPr>
            </a:lvl2pPr>
            <a:lvl3pPr>
              <a:buClr>
                <a:schemeClr val="accent1"/>
              </a:buClr>
              <a:buSzPct val="160000"/>
              <a:defRPr sz="1200" b="0">
                <a:latin typeface="Arial" panose="020B0604020202020204" pitchFamily="34" charset="0"/>
                <a:cs typeface="Arial" panose="020B0604020202020204" pitchFamily="34" charset="0"/>
              </a:defRPr>
            </a:lvl3pPr>
            <a:lvl4pPr>
              <a:buClr>
                <a:schemeClr val="accent1"/>
              </a:buClr>
              <a:buSzPct val="160000"/>
              <a:defRPr sz="1000" b="0">
                <a:latin typeface="Arial" panose="020B0604020202020204" pitchFamily="34" charset="0"/>
                <a:cs typeface="Arial" panose="020B0604020202020204" pitchFamily="34" charset="0"/>
              </a:defRPr>
            </a:lvl4pPr>
            <a:lvl5pPr>
              <a:buClr>
                <a:schemeClr val="accent1"/>
              </a:buClr>
              <a:buSzPct val="160000"/>
              <a:defRPr sz="800" b="0">
                <a:latin typeface="Arial" panose="020B0604020202020204" pitchFamily="34" charset="0"/>
                <a:cs typeface="Arial" panose="020B0604020202020204" pitchFamily="34" charset="0"/>
              </a:defRPr>
            </a:lvl5pPr>
          </a:lstStyle>
          <a:p>
            <a:pPr lvl="0"/>
            <a:r>
              <a:rPr lang="sv-SE" dirty="0"/>
              <a:t>Skriv dina punkter här</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8" name="Title 3"/>
          <p:cNvSpPr>
            <a:spLocks noGrp="1"/>
          </p:cNvSpPr>
          <p:nvPr>
            <p:ph type="title" hasCustomPrompt="1"/>
          </p:nvPr>
        </p:nvSpPr>
        <p:spPr>
          <a:xfrm>
            <a:off x="403760" y="438270"/>
            <a:ext cx="3807929" cy="559262"/>
          </a:xfrm>
          <a:prstGeom prst="rect">
            <a:avLst/>
          </a:prstGeom>
        </p:spPr>
        <p:txBody>
          <a:bodyPr lIns="0" tIns="0" rIns="0" bIns="0" anchor="t"/>
          <a:lstStyle>
            <a:lvl1pPr>
              <a:lnSpc>
                <a:spcPts val="3400"/>
              </a:lnSpc>
              <a:defRPr sz="3000" b="1" cap="none">
                <a:latin typeface="Arial" panose="020B0604020202020204" pitchFamily="34" charset="0"/>
                <a:cs typeface="Arial" panose="020B0604020202020204" pitchFamily="34" charset="0"/>
              </a:defRPr>
            </a:lvl1pPr>
          </a:lstStyle>
          <a:p>
            <a:r>
              <a:rPr lang="en-US" dirty="0" err="1"/>
              <a:t>Rubrik</a:t>
            </a:r>
            <a:br>
              <a:rPr lang="en-US" dirty="0"/>
            </a:br>
            <a:endParaRPr lang="en-US" dirty="0"/>
          </a:p>
        </p:txBody>
      </p:sp>
      <p:sp>
        <p:nvSpPr>
          <p:cNvPr id="4" name="Platshållare för text 3"/>
          <p:cNvSpPr>
            <a:spLocks noGrp="1"/>
          </p:cNvSpPr>
          <p:nvPr>
            <p:ph type="body" sz="quarter" idx="11" hasCustomPrompt="1"/>
          </p:nvPr>
        </p:nvSpPr>
        <p:spPr>
          <a:xfrm>
            <a:off x="403225" y="4785741"/>
            <a:ext cx="3340100" cy="146050"/>
          </a:xfrm>
          <a:prstGeom prst="rect">
            <a:avLst/>
          </a:prstGeom>
        </p:spPr>
        <p:txBody>
          <a:bodyPr/>
          <a:lstStyle>
            <a:lvl1pPr marL="0" indent="0">
              <a:buNone/>
              <a:defRPr sz="7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dirty="0"/>
              <a:t>Skriv källor eller eventuella länkar här</a:t>
            </a:r>
          </a:p>
        </p:txBody>
      </p:sp>
      <p:sp>
        <p:nvSpPr>
          <p:cNvPr id="10" name="Text Placeholder 5"/>
          <p:cNvSpPr>
            <a:spLocks noGrp="1"/>
          </p:cNvSpPr>
          <p:nvPr>
            <p:ph type="body" sz="quarter" idx="12" hasCustomPrompt="1"/>
          </p:nvPr>
        </p:nvSpPr>
        <p:spPr>
          <a:xfrm>
            <a:off x="4841166" y="1601714"/>
            <a:ext cx="3810310" cy="2984916"/>
          </a:xfrm>
          <a:prstGeom prst="rect">
            <a:avLst/>
          </a:prstGeom>
        </p:spPr>
        <p:txBody>
          <a:bodyPr lIns="0" tIns="0"/>
          <a:lstStyle>
            <a:lvl1pPr>
              <a:buClr>
                <a:schemeClr val="accent1"/>
              </a:buClr>
              <a:buSzPct val="160000"/>
              <a:defRPr sz="1800" b="0">
                <a:latin typeface="Arial" panose="020B0604020202020204" pitchFamily="34" charset="0"/>
                <a:cs typeface="Arial" panose="020B0604020202020204" pitchFamily="34" charset="0"/>
              </a:defRPr>
            </a:lvl1pPr>
            <a:lvl2pPr>
              <a:buClr>
                <a:schemeClr val="accent1"/>
              </a:buClr>
              <a:buSzPct val="160000"/>
              <a:defRPr sz="1400" b="0">
                <a:latin typeface="Arial" panose="020B0604020202020204" pitchFamily="34" charset="0"/>
                <a:cs typeface="Arial" panose="020B0604020202020204" pitchFamily="34" charset="0"/>
              </a:defRPr>
            </a:lvl2pPr>
            <a:lvl3pPr>
              <a:buClr>
                <a:schemeClr val="accent1"/>
              </a:buClr>
              <a:buSzPct val="160000"/>
              <a:defRPr sz="1200" b="0">
                <a:latin typeface="Arial" panose="020B0604020202020204" pitchFamily="34" charset="0"/>
                <a:cs typeface="Arial" panose="020B0604020202020204" pitchFamily="34" charset="0"/>
              </a:defRPr>
            </a:lvl3pPr>
            <a:lvl4pPr>
              <a:buClr>
                <a:schemeClr val="accent1"/>
              </a:buClr>
              <a:buSzPct val="160000"/>
              <a:defRPr sz="1000" b="0">
                <a:latin typeface="Arial" panose="020B0604020202020204" pitchFamily="34" charset="0"/>
                <a:cs typeface="Arial" panose="020B0604020202020204" pitchFamily="34" charset="0"/>
              </a:defRPr>
            </a:lvl4pPr>
            <a:lvl5pPr>
              <a:buClr>
                <a:schemeClr val="accent1"/>
              </a:buClr>
              <a:buSzPct val="160000"/>
              <a:defRPr sz="800" b="0">
                <a:latin typeface="Arial" panose="020B0604020202020204" pitchFamily="34" charset="0"/>
                <a:cs typeface="Arial" panose="020B0604020202020204" pitchFamily="34" charset="0"/>
              </a:defRPr>
            </a:lvl5pPr>
          </a:lstStyle>
          <a:p>
            <a:pPr lvl="0"/>
            <a:r>
              <a:rPr lang="sv-SE" dirty="0"/>
              <a:t>Skriv dina punkter här</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text 4"/>
          <p:cNvSpPr>
            <a:spLocks noGrp="1"/>
          </p:cNvSpPr>
          <p:nvPr>
            <p:ph type="body" sz="quarter" idx="13" hasCustomPrompt="1"/>
          </p:nvPr>
        </p:nvSpPr>
        <p:spPr>
          <a:xfrm>
            <a:off x="4841165" y="438150"/>
            <a:ext cx="3848809" cy="559382"/>
          </a:xfrm>
          <a:prstGeom prst="rect">
            <a:avLst/>
          </a:prstGeom>
        </p:spPr>
        <p:txBody>
          <a:bodyPr lIns="0" tIns="0" rIns="0" bIns="0"/>
          <a:lstStyle>
            <a:lvl1pPr marL="0" indent="0">
              <a:buNone/>
              <a:defRPr sz="3000"/>
            </a:lvl1pPr>
            <a:lvl2pPr marL="457200" indent="0">
              <a:buNone/>
              <a:defRPr sz="4000"/>
            </a:lvl2pPr>
            <a:lvl3pPr marL="914400" indent="0">
              <a:buNone/>
              <a:defRPr sz="4000"/>
            </a:lvl3pPr>
            <a:lvl4pPr marL="1371600" indent="0">
              <a:buNone/>
              <a:defRPr sz="4000"/>
            </a:lvl4pPr>
            <a:lvl5pPr marL="1828800" indent="0">
              <a:buNone/>
              <a:defRPr sz="4000"/>
            </a:lvl5pPr>
          </a:lstStyle>
          <a:p>
            <a:pPr lvl="0"/>
            <a:r>
              <a:rPr lang="sv-SE" dirty="0"/>
              <a:t>Rubrik</a:t>
            </a:r>
          </a:p>
        </p:txBody>
      </p:sp>
    </p:spTree>
    <p:extLst>
      <p:ext uri="{BB962C8B-B14F-4D97-AF65-F5344CB8AC3E}">
        <p14:creationId xmlns:p14="http://schemas.microsoft.com/office/powerpoint/2010/main" val="3872357535"/>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vsnitt - Med bakgrundsbild">
    <p:spTree>
      <p:nvGrpSpPr>
        <p:cNvPr id="1" name=""/>
        <p:cNvGrpSpPr/>
        <p:nvPr/>
      </p:nvGrpSpPr>
      <p:grpSpPr>
        <a:xfrm>
          <a:off x="0" y="0"/>
          <a:ext cx="0" cy="0"/>
          <a:chOff x="0" y="0"/>
          <a:chExt cx="0" cy="0"/>
        </a:xfrm>
      </p:grpSpPr>
      <p:sp>
        <p:nvSpPr>
          <p:cNvPr id="3" name="Platshållare för bild 2"/>
          <p:cNvSpPr>
            <a:spLocks noGrp="1"/>
          </p:cNvSpPr>
          <p:nvPr>
            <p:ph type="pic" sz="quarter" idx="12"/>
          </p:nvPr>
        </p:nvSpPr>
        <p:spPr>
          <a:xfrm>
            <a:off x="-49213" y="-176064"/>
            <a:ext cx="9236076" cy="5760048"/>
          </a:xfrm>
          <a:prstGeom prst="rect">
            <a:avLst/>
          </a:prstGeom>
        </p:spPr>
        <p:txBody>
          <a:bodyPr/>
          <a:lstStyle>
            <a:lvl1pPr marL="0" indent="0">
              <a:buNone/>
              <a:defRPr/>
            </a:lvl1pPr>
          </a:lstStyle>
          <a:p>
            <a:r>
              <a:rPr lang="sv-SE"/>
              <a:t>Klicka på ikonen för att lägga till en bild</a:t>
            </a:r>
            <a:endParaRPr lang="sv-SE" dirty="0"/>
          </a:p>
        </p:txBody>
      </p:sp>
      <p:sp>
        <p:nvSpPr>
          <p:cNvPr id="4" name="Title 3"/>
          <p:cNvSpPr>
            <a:spLocks noGrp="1"/>
          </p:cNvSpPr>
          <p:nvPr>
            <p:ph type="title" hasCustomPrompt="1"/>
          </p:nvPr>
        </p:nvSpPr>
        <p:spPr>
          <a:xfrm>
            <a:off x="342000" y="2116259"/>
            <a:ext cx="8452800" cy="525740"/>
          </a:xfrm>
          <a:prstGeom prst="rect">
            <a:avLst/>
          </a:prstGeom>
        </p:spPr>
        <p:txBody>
          <a:bodyPr lIns="0" tIns="0" rIns="0" bIns="0" anchor="ctr"/>
          <a:lstStyle>
            <a:lvl1pPr algn="ctr">
              <a:lnSpc>
                <a:spcPct val="90000"/>
              </a:lnSpc>
              <a:defRPr sz="4000" cap="none" baseline="0">
                <a:solidFill>
                  <a:schemeClr val="bg1"/>
                </a:solidFill>
                <a:effectLst>
                  <a:outerShdw blurRad="1066800" dir="1140000" sx="129000" sy="129000" algn="ctr" rotWithShape="0">
                    <a:schemeClr val="tx1"/>
                  </a:outerShdw>
                </a:effectLst>
              </a:defRPr>
            </a:lvl1pPr>
          </a:lstStyle>
          <a:p>
            <a:r>
              <a:rPr lang="en-US" dirty="0" err="1"/>
              <a:t>Avsnittets</a:t>
            </a:r>
            <a:r>
              <a:rPr lang="en-US" dirty="0"/>
              <a:t> </a:t>
            </a:r>
            <a:r>
              <a:rPr lang="en-US" dirty="0" err="1"/>
              <a:t>rubrik</a:t>
            </a:r>
            <a:endParaRPr lang="en-US" dirty="0"/>
          </a:p>
        </p:txBody>
      </p:sp>
      <p:sp>
        <p:nvSpPr>
          <p:cNvPr id="5" name="Platshållare för text 3"/>
          <p:cNvSpPr>
            <a:spLocks noGrp="1"/>
          </p:cNvSpPr>
          <p:nvPr>
            <p:ph type="body" sz="quarter" idx="11" hasCustomPrompt="1"/>
          </p:nvPr>
        </p:nvSpPr>
        <p:spPr>
          <a:xfrm>
            <a:off x="403225" y="4785741"/>
            <a:ext cx="3340100" cy="146050"/>
          </a:xfrm>
          <a:prstGeom prst="rect">
            <a:avLst/>
          </a:prstGeom>
        </p:spPr>
        <p:txBody>
          <a:bodyPr/>
          <a:lstStyle>
            <a:lvl1pPr marL="0" indent="0">
              <a:buNone/>
              <a:defRPr sz="7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dirty="0"/>
              <a:t>Skriv källor eller eventuella länkar här</a:t>
            </a:r>
          </a:p>
        </p:txBody>
      </p:sp>
    </p:spTree>
    <p:extLst>
      <p:ext uri="{BB962C8B-B14F-4D97-AF65-F5344CB8AC3E}">
        <p14:creationId xmlns:p14="http://schemas.microsoft.com/office/powerpoint/2010/main" val="167483154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vsnitt">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42000" y="2036750"/>
            <a:ext cx="8452800" cy="712129"/>
          </a:xfrm>
          <a:prstGeom prst="rect">
            <a:avLst/>
          </a:prstGeom>
        </p:spPr>
        <p:txBody>
          <a:bodyPr lIns="0" tIns="0" rIns="0" bIns="0" anchor="ctr"/>
          <a:lstStyle>
            <a:lvl1pPr algn="ctr">
              <a:lnSpc>
                <a:spcPct val="90000"/>
              </a:lnSpc>
              <a:defRPr sz="4000" cap="none" baseline="0">
                <a:solidFill>
                  <a:schemeClr val="tx1"/>
                </a:solidFill>
                <a:effectLst/>
              </a:defRPr>
            </a:lvl1pPr>
          </a:lstStyle>
          <a:p>
            <a:r>
              <a:rPr lang="en-US" dirty="0" err="1"/>
              <a:t>Avsnittets</a:t>
            </a:r>
            <a:r>
              <a:rPr lang="en-US" dirty="0"/>
              <a:t> </a:t>
            </a:r>
            <a:r>
              <a:rPr lang="en-US" dirty="0" err="1"/>
              <a:t>rubrik</a:t>
            </a:r>
            <a:endParaRPr lang="en-US" dirty="0"/>
          </a:p>
        </p:txBody>
      </p:sp>
      <p:sp>
        <p:nvSpPr>
          <p:cNvPr id="5" name="Platshållare för text 3"/>
          <p:cNvSpPr>
            <a:spLocks noGrp="1"/>
          </p:cNvSpPr>
          <p:nvPr>
            <p:ph type="body" sz="quarter" idx="11" hasCustomPrompt="1"/>
          </p:nvPr>
        </p:nvSpPr>
        <p:spPr>
          <a:xfrm>
            <a:off x="403225" y="4785741"/>
            <a:ext cx="3340100" cy="146050"/>
          </a:xfrm>
          <a:prstGeom prst="rect">
            <a:avLst/>
          </a:prstGeom>
        </p:spPr>
        <p:txBody>
          <a:bodyPr/>
          <a:lstStyle>
            <a:lvl1pPr marL="0" indent="0">
              <a:buNone/>
              <a:defRPr sz="7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dirty="0"/>
              <a:t>Skriv källor eller eventuella länkar här</a:t>
            </a:r>
          </a:p>
        </p:txBody>
      </p:sp>
    </p:spTree>
    <p:extLst>
      <p:ext uri="{BB962C8B-B14F-4D97-AF65-F5344CB8AC3E}">
        <p14:creationId xmlns:p14="http://schemas.microsoft.com/office/powerpoint/2010/main" val="1725866070"/>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560850" y="822326"/>
            <a:ext cx="5400000" cy="2520000"/>
          </a:xfrm>
          <a:prstGeom prst="rect">
            <a:avLst/>
          </a:prstGeom>
        </p:spPr>
        <p:txBody>
          <a:bodyPr lIns="0" tIns="0" rIns="0" bIns="0" anchor="ctr">
            <a:normAutofit/>
          </a:bodyPr>
          <a:lstStyle>
            <a:lvl1pPr marL="0" indent="0" algn="ctr">
              <a:buNone/>
              <a:defRPr sz="2600" b="1" baseline="0"/>
            </a:lvl1pPr>
          </a:lstStyle>
          <a:p>
            <a:pPr lvl="0"/>
            <a:r>
              <a:rPr lang="en-US" dirty="0" err="1"/>
              <a:t>Citatet</a:t>
            </a:r>
            <a:r>
              <a:rPr lang="en-US" dirty="0"/>
              <a:t> </a:t>
            </a:r>
            <a:r>
              <a:rPr lang="en-US" dirty="0" err="1"/>
              <a:t>skriver</a:t>
            </a:r>
            <a:r>
              <a:rPr lang="en-US" dirty="0"/>
              <a:t> du </a:t>
            </a:r>
            <a:r>
              <a:rPr lang="en-US" dirty="0" err="1"/>
              <a:t>här</a:t>
            </a:r>
            <a:endParaRPr lang="en-US" dirty="0"/>
          </a:p>
        </p:txBody>
      </p:sp>
      <p:sp>
        <p:nvSpPr>
          <p:cNvPr id="4" name="Text Placeholder 2"/>
          <p:cNvSpPr>
            <a:spLocks noGrp="1"/>
          </p:cNvSpPr>
          <p:nvPr>
            <p:ph type="body" sz="quarter" idx="11" hasCustomPrompt="1"/>
          </p:nvPr>
        </p:nvSpPr>
        <p:spPr>
          <a:xfrm>
            <a:off x="3110250" y="3435542"/>
            <a:ext cx="5400000" cy="900000"/>
          </a:xfrm>
          <a:prstGeom prst="rect">
            <a:avLst/>
          </a:prstGeom>
        </p:spPr>
        <p:txBody>
          <a:bodyPr lIns="0" tIns="0" rIns="0" bIns="0" anchor="t">
            <a:normAutofit/>
          </a:bodyPr>
          <a:lstStyle>
            <a:lvl1pPr marL="0" indent="0" algn="r">
              <a:buNone/>
              <a:defRPr sz="1400" b="0"/>
            </a:lvl1pPr>
          </a:lstStyle>
          <a:p>
            <a:pPr lvl="0"/>
            <a:r>
              <a:rPr lang="en-US" dirty="0" err="1"/>
              <a:t>Vem</a:t>
            </a:r>
            <a:r>
              <a:rPr lang="en-US" dirty="0"/>
              <a:t> </a:t>
            </a:r>
            <a:r>
              <a:rPr lang="en-US" dirty="0" err="1"/>
              <a:t>som</a:t>
            </a:r>
            <a:r>
              <a:rPr lang="en-US" dirty="0"/>
              <a:t> </a:t>
            </a:r>
            <a:r>
              <a:rPr lang="en-US" dirty="0" err="1"/>
              <a:t>sa</a:t>
            </a:r>
            <a:r>
              <a:rPr lang="en-US" dirty="0"/>
              <a:t> </a:t>
            </a:r>
            <a:r>
              <a:rPr lang="en-US" dirty="0" err="1"/>
              <a:t>det</a:t>
            </a:r>
            <a:r>
              <a:rPr lang="en-US" dirty="0"/>
              <a:t> </a:t>
            </a:r>
            <a:r>
              <a:rPr lang="en-US" dirty="0" err="1"/>
              <a:t>skriver</a:t>
            </a:r>
            <a:r>
              <a:rPr lang="en-US" dirty="0"/>
              <a:t> du </a:t>
            </a:r>
            <a:r>
              <a:rPr lang="en-US" dirty="0" err="1"/>
              <a:t>här</a:t>
            </a:r>
            <a:endParaRPr lang="en-US" dirty="0"/>
          </a:p>
        </p:txBody>
      </p:sp>
      <p:sp>
        <p:nvSpPr>
          <p:cNvPr id="5" name="TextBox 4"/>
          <p:cNvSpPr txBox="1"/>
          <p:nvPr userDrawn="1"/>
        </p:nvSpPr>
        <p:spPr>
          <a:xfrm rot="10800000">
            <a:off x="767100" y="822326"/>
            <a:ext cx="781050" cy="1399828"/>
          </a:xfrm>
          <a:prstGeom prst="rect">
            <a:avLst/>
          </a:prstGeom>
          <a:noFill/>
        </p:spPr>
        <p:txBody>
          <a:bodyPr wrap="square" lIns="0" tIns="0" rIns="0" bIns="0" rtlCol="0" anchor="t">
            <a:noAutofit/>
          </a:bodyPr>
          <a:lstStyle/>
          <a:p>
            <a:pPr algn="ctr"/>
            <a:r>
              <a:rPr lang="en-US" sz="20000" dirty="0">
                <a:latin typeface="Arial" panose="020B0604020202020204" pitchFamily="34" charset="0"/>
                <a:cs typeface="Arial" panose="020B0604020202020204" pitchFamily="34" charset="0"/>
              </a:rPr>
              <a:t>“</a:t>
            </a:r>
          </a:p>
        </p:txBody>
      </p:sp>
      <p:sp>
        <p:nvSpPr>
          <p:cNvPr id="7" name="Platshållare för text 3"/>
          <p:cNvSpPr>
            <a:spLocks noGrp="1"/>
          </p:cNvSpPr>
          <p:nvPr>
            <p:ph type="body" sz="quarter" idx="12" hasCustomPrompt="1"/>
          </p:nvPr>
        </p:nvSpPr>
        <p:spPr>
          <a:xfrm>
            <a:off x="403225" y="4785741"/>
            <a:ext cx="3340100" cy="146050"/>
          </a:xfrm>
          <a:prstGeom prst="rect">
            <a:avLst/>
          </a:prstGeom>
        </p:spPr>
        <p:txBody>
          <a:bodyPr/>
          <a:lstStyle>
            <a:lvl1pPr marL="0" indent="0">
              <a:buNone/>
              <a:defRPr sz="7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sv-SE" dirty="0"/>
              <a:t>Skriv källor eller eventuella länkar här</a:t>
            </a:r>
          </a:p>
        </p:txBody>
      </p:sp>
    </p:spTree>
    <p:extLst>
      <p:ext uri="{BB962C8B-B14F-4D97-AF65-F5344CB8AC3E}">
        <p14:creationId xmlns:p14="http://schemas.microsoft.com/office/powerpoint/2010/main" val="1199556335"/>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112712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28650" y="273844"/>
            <a:ext cx="7886700" cy="994172"/>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628650" y="1369219"/>
            <a:ext cx="7886700" cy="3263504"/>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628650" y="4767263"/>
            <a:ext cx="2057400" cy="273844"/>
          </a:xfrm>
          <a:prstGeom prst="rect">
            <a:avLst/>
          </a:prstGeom>
        </p:spPr>
        <p:txBody>
          <a:bodyPr/>
          <a:lstStyle/>
          <a:p>
            <a:fld id="{D9B32E3E-39D4-449D-ACE5-E96C2BA5B99A}" type="datetimeFigureOut">
              <a:rPr lang="sv-SE" smtClean="0"/>
              <a:t>2023-01-25</a:t>
            </a:fld>
            <a:endParaRPr lang="sv-SE"/>
          </a:p>
        </p:txBody>
      </p:sp>
      <p:sp>
        <p:nvSpPr>
          <p:cNvPr id="5" name="Platshållare för sidfot 4"/>
          <p:cNvSpPr>
            <a:spLocks noGrp="1"/>
          </p:cNvSpPr>
          <p:nvPr>
            <p:ph type="ftr" sz="quarter" idx="11"/>
          </p:nvPr>
        </p:nvSpPr>
        <p:spPr>
          <a:xfrm>
            <a:off x="3028950" y="4767263"/>
            <a:ext cx="3086100" cy="273844"/>
          </a:xfrm>
          <a:prstGeom prst="rect">
            <a:avLst/>
          </a:prstGeom>
        </p:spPr>
        <p:txBody>
          <a:bodyPr/>
          <a:lstStyle/>
          <a:p>
            <a:endParaRPr lang="sv-SE"/>
          </a:p>
        </p:txBody>
      </p:sp>
      <p:sp>
        <p:nvSpPr>
          <p:cNvPr id="6" name="Platshållare för bildnummer 5"/>
          <p:cNvSpPr>
            <a:spLocks noGrp="1"/>
          </p:cNvSpPr>
          <p:nvPr>
            <p:ph type="sldNum" sz="quarter" idx="12"/>
          </p:nvPr>
        </p:nvSpPr>
        <p:spPr>
          <a:xfrm>
            <a:off x="6457950" y="4767263"/>
            <a:ext cx="2057400" cy="273844"/>
          </a:xfrm>
          <a:prstGeom prst="rect">
            <a:avLst/>
          </a:prstGeom>
        </p:spPr>
        <p:txBody>
          <a:bodyPr/>
          <a:lstStyle/>
          <a:p>
            <a:fld id="{6781F679-21C6-419C-891A-6F692CCB57B6}" type="slidenum">
              <a:rPr lang="sv-SE" smtClean="0"/>
              <a:t>‹#›</a:t>
            </a:fld>
            <a:endParaRPr lang="sv-SE"/>
          </a:p>
        </p:txBody>
      </p:sp>
    </p:spTree>
    <p:extLst>
      <p:ext uri="{BB962C8B-B14F-4D97-AF65-F5344CB8AC3E}">
        <p14:creationId xmlns:p14="http://schemas.microsoft.com/office/powerpoint/2010/main" val="22175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967472" y="4649964"/>
            <a:ext cx="969264" cy="304672"/>
          </a:xfrm>
          <a:prstGeom prst="rect">
            <a:avLst/>
          </a:prstGeom>
        </p:spPr>
      </p:pic>
    </p:spTree>
    <p:extLst>
      <p:ext uri="{BB962C8B-B14F-4D97-AF65-F5344CB8AC3E}">
        <p14:creationId xmlns:p14="http://schemas.microsoft.com/office/powerpoint/2010/main" val="2281666755"/>
      </p:ext>
    </p:extLst>
  </p:cSld>
  <p:clrMap bg1="lt1" tx1="dk1" bg2="lt2" tx2="dk2" accent1="accent1" accent2="accent2" accent3="accent3" accent4="accent4" accent5="accent5" accent6="accent6" hlink="hlink" folHlink="folHlink"/>
  <p:sldLayoutIdLst>
    <p:sldLayoutId id="2147483695" r:id="rId1"/>
    <p:sldLayoutId id="2147483691" r:id="rId2"/>
    <p:sldLayoutId id="2147483690" r:id="rId3"/>
    <p:sldLayoutId id="2147483694" r:id="rId4"/>
    <p:sldLayoutId id="2147483666" r:id="rId5"/>
    <p:sldLayoutId id="2147483692" r:id="rId6"/>
    <p:sldLayoutId id="2147483671" r:id="rId7"/>
    <p:sldLayoutId id="2147483693" r:id="rId8"/>
    <p:sldLayoutId id="2147483696" r:id="rId9"/>
  </p:sldLayoutIdLst>
  <p:transition spd="slow">
    <p:push dir="u"/>
  </p:transition>
  <p:txStyles>
    <p:titleStyle>
      <a:lvl1pPr algn="l" defTabSz="914400" rtl="0" eaLnBrk="1" latinLnBrk="0" hangingPunct="1">
        <a:lnSpc>
          <a:spcPct val="90000"/>
        </a:lnSpc>
        <a:spcBef>
          <a:spcPct val="0"/>
        </a:spcBef>
        <a:buNone/>
        <a:defRPr sz="3000" b="1" kern="1200" cap="all" baseline="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FF6E01"/>
        </a:buClr>
        <a:buSzPct val="180000"/>
        <a:buFont typeface="Arial" panose="020B0604020202020204" pitchFamily="34" charset="0"/>
        <a:buChar char="•"/>
        <a:defRPr sz="20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FF6E01"/>
        </a:buClr>
        <a:buSzPct val="180000"/>
        <a:buFont typeface="Arial" panose="020B0604020202020204" pitchFamily="34" charset="0"/>
        <a:buChar char="•"/>
        <a:defRPr sz="1800" b="1"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FF6E01"/>
        </a:buClr>
        <a:buSzPct val="180000"/>
        <a:buFont typeface="Arial" panose="020B0604020202020204" pitchFamily="34" charset="0"/>
        <a:buChar char="•"/>
        <a:defRPr sz="1800" b="1"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FF6E01"/>
        </a:buClr>
        <a:buSzPct val="180000"/>
        <a:buFont typeface="Arial" panose="020B0604020202020204" pitchFamily="34" charset="0"/>
        <a:buChar char="•"/>
        <a:defRPr sz="1800" b="1"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FF6E01"/>
        </a:buClr>
        <a:buSzPct val="180000"/>
        <a:buFont typeface="Arial" panose="020B0604020202020204" pitchFamily="34" charset="0"/>
        <a:buChar char="•"/>
        <a:defRPr sz="18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lön_individ.png"/>
          <p:cNvPicPr/>
          <p:nvPr/>
        </p:nvPicPr>
        <p:blipFill>
          <a:blip r:embed="rId2">
            <a:duotone>
              <a:prstClr val="black"/>
              <a:schemeClr val="accent1">
                <a:tint val="45000"/>
                <a:satMod val="400000"/>
              </a:schemeClr>
            </a:duotone>
          </a:blip>
          <a:stretch>
            <a:fillRect/>
          </a:stretch>
        </p:blipFill>
        <p:spPr>
          <a:xfrm>
            <a:off x="1246025" y="607015"/>
            <a:ext cx="535553" cy="767663"/>
          </a:xfrm>
          <a:prstGeom prst="rect">
            <a:avLst/>
          </a:prstGeom>
          <a:ln w="12700">
            <a:miter lim="400000"/>
          </a:ln>
          <a:effectLst>
            <a:innerShdw blurRad="63500" dist="50800" dir="10800000">
              <a:prstClr val="black">
                <a:alpha val="50000"/>
              </a:prstClr>
            </a:innerShdw>
          </a:effectLst>
        </p:spPr>
      </p:pic>
      <p:pic>
        <p:nvPicPr>
          <p:cNvPr id="5" name="lön_individ.png"/>
          <p:cNvPicPr/>
          <p:nvPr/>
        </p:nvPicPr>
        <p:blipFill>
          <a:blip r:embed="rId2">
            <a:duotone>
              <a:prstClr val="black"/>
              <a:schemeClr val="accent1">
                <a:tint val="45000"/>
                <a:satMod val="400000"/>
              </a:schemeClr>
            </a:duotone>
          </a:blip>
          <a:stretch>
            <a:fillRect/>
          </a:stretch>
        </p:blipFill>
        <p:spPr>
          <a:xfrm>
            <a:off x="895242" y="1249460"/>
            <a:ext cx="535553" cy="767663"/>
          </a:xfrm>
          <a:prstGeom prst="rect">
            <a:avLst/>
          </a:prstGeom>
          <a:ln w="12700">
            <a:miter lim="400000"/>
          </a:ln>
          <a:effectLst>
            <a:innerShdw blurRad="63500" dist="50800" dir="10800000">
              <a:prstClr val="black">
                <a:alpha val="50000"/>
              </a:prstClr>
            </a:innerShdw>
          </a:effectLst>
        </p:spPr>
      </p:pic>
      <p:pic>
        <p:nvPicPr>
          <p:cNvPr id="7" name="lön_individ.png"/>
          <p:cNvPicPr/>
          <p:nvPr/>
        </p:nvPicPr>
        <p:blipFill>
          <a:blip r:embed="rId2">
            <a:duotone>
              <a:prstClr val="black"/>
              <a:schemeClr val="accent1">
                <a:tint val="45000"/>
                <a:satMod val="400000"/>
              </a:schemeClr>
            </a:duotone>
          </a:blip>
          <a:stretch>
            <a:fillRect/>
          </a:stretch>
        </p:blipFill>
        <p:spPr>
          <a:xfrm>
            <a:off x="1647689" y="160576"/>
            <a:ext cx="535553" cy="767663"/>
          </a:xfrm>
          <a:prstGeom prst="rect">
            <a:avLst/>
          </a:prstGeom>
          <a:ln w="12700">
            <a:miter lim="400000"/>
          </a:ln>
          <a:effectLst>
            <a:innerShdw blurRad="63500" dist="50800" dir="10800000">
              <a:schemeClr val="accent2"/>
            </a:innerShdw>
          </a:effectLst>
        </p:spPr>
      </p:pic>
      <p:pic>
        <p:nvPicPr>
          <p:cNvPr id="8" name="lön_individ.png"/>
          <p:cNvPicPr/>
          <p:nvPr/>
        </p:nvPicPr>
        <p:blipFill>
          <a:blip r:embed="rId2">
            <a:duotone>
              <a:prstClr val="black"/>
              <a:schemeClr val="accent1">
                <a:tint val="45000"/>
                <a:satMod val="400000"/>
              </a:schemeClr>
            </a:duotone>
          </a:blip>
          <a:stretch>
            <a:fillRect/>
          </a:stretch>
        </p:blipFill>
        <p:spPr>
          <a:xfrm>
            <a:off x="834388" y="223184"/>
            <a:ext cx="535553" cy="767663"/>
          </a:xfrm>
          <a:prstGeom prst="rect">
            <a:avLst/>
          </a:prstGeom>
          <a:ln w="12700">
            <a:miter lim="400000"/>
          </a:ln>
          <a:effectLst>
            <a:innerShdw blurRad="63500" dist="50800" dir="10800000">
              <a:prstClr val="black">
                <a:alpha val="50000"/>
              </a:prstClr>
            </a:innerShdw>
          </a:effectLst>
        </p:spPr>
      </p:pic>
      <p:pic>
        <p:nvPicPr>
          <p:cNvPr id="9" name="lön_individ.png"/>
          <p:cNvPicPr/>
          <p:nvPr/>
        </p:nvPicPr>
        <p:blipFill>
          <a:blip r:embed="rId2">
            <a:duotone>
              <a:prstClr val="black"/>
              <a:schemeClr val="accent1">
                <a:tint val="45000"/>
                <a:satMod val="400000"/>
              </a:schemeClr>
            </a:duotone>
          </a:blip>
          <a:stretch>
            <a:fillRect/>
          </a:stretch>
        </p:blipFill>
        <p:spPr>
          <a:xfrm>
            <a:off x="1596807" y="1249460"/>
            <a:ext cx="535553" cy="767663"/>
          </a:xfrm>
          <a:prstGeom prst="rect">
            <a:avLst/>
          </a:prstGeom>
          <a:ln w="12700">
            <a:miter lim="400000"/>
          </a:ln>
          <a:effectLst>
            <a:innerShdw blurRad="63500" dist="50800" dir="10800000">
              <a:schemeClr val="accent2"/>
            </a:innerShdw>
          </a:effectLst>
        </p:spPr>
      </p:pic>
      <p:pic>
        <p:nvPicPr>
          <p:cNvPr id="10" name="lön_individ.png"/>
          <p:cNvPicPr/>
          <p:nvPr/>
        </p:nvPicPr>
        <p:blipFill>
          <a:blip r:embed="rId2">
            <a:duotone>
              <a:prstClr val="black"/>
              <a:schemeClr val="accent1">
                <a:tint val="45000"/>
                <a:satMod val="400000"/>
              </a:schemeClr>
            </a:duotone>
          </a:blip>
          <a:stretch>
            <a:fillRect/>
          </a:stretch>
        </p:blipFill>
        <p:spPr>
          <a:xfrm>
            <a:off x="1179699" y="3532852"/>
            <a:ext cx="535553" cy="767663"/>
          </a:xfrm>
          <a:prstGeom prst="rect">
            <a:avLst/>
          </a:prstGeom>
          <a:ln w="12700">
            <a:miter lim="400000"/>
          </a:ln>
          <a:effectLst>
            <a:innerShdw blurRad="63500" dist="50800" dir="10800000">
              <a:prstClr val="black">
                <a:alpha val="50000"/>
              </a:prstClr>
            </a:innerShdw>
          </a:effectLst>
        </p:spPr>
      </p:pic>
      <p:pic>
        <p:nvPicPr>
          <p:cNvPr id="11" name="lön_individ.png"/>
          <p:cNvPicPr/>
          <p:nvPr/>
        </p:nvPicPr>
        <p:blipFill>
          <a:blip r:embed="rId2">
            <a:duotone>
              <a:prstClr val="black"/>
              <a:schemeClr val="accent1">
                <a:tint val="45000"/>
                <a:satMod val="400000"/>
              </a:schemeClr>
            </a:duotone>
          </a:blip>
          <a:stretch>
            <a:fillRect/>
          </a:stretch>
        </p:blipFill>
        <p:spPr>
          <a:xfrm>
            <a:off x="828917" y="4175297"/>
            <a:ext cx="535553" cy="767663"/>
          </a:xfrm>
          <a:prstGeom prst="rect">
            <a:avLst/>
          </a:prstGeom>
          <a:ln w="12700">
            <a:miter lim="400000"/>
          </a:ln>
          <a:effectLst>
            <a:innerShdw blurRad="63500" dist="50800" dir="10800000">
              <a:prstClr val="black">
                <a:alpha val="50000"/>
              </a:prstClr>
            </a:innerShdw>
          </a:effectLst>
        </p:spPr>
      </p:pic>
      <p:pic>
        <p:nvPicPr>
          <p:cNvPr id="12" name="lön_individ.png"/>
          <p:cNvPicPr/>
          <p:nvPr/>
        </p:nvPicPr>
        <p:blipFill>
          <a:blip r:embed="rId2">
            <a:duotone>
              <a:prstClr val="black"/>
              <a:schemeClr val="accent1">
                <a:tint val="45000"/>
                <a:satMod val="400000"/>
              </a:schemeClr>
            </a:duotone>
          </a:blip>
          <a:stretch>
            <a:fillRect/>
          </a:stretch>
        </p:blipFill>
        <p:spPr>
          <a:xfrm>
            <a:off x="768063" y="3149021"/>
            <a:ext cx="535553" cy="767663"/>
          </a:xfrm>
          <a:prstGeom prst="rect">
            <a:avLst/>
          </a:prstGeom>
          <a:ln w="12700">
            <a:miter lim="400000"/>
          </a:ln>
          <a:effectLst>
            <a:innerShdw blurRad="63500" dist="50800" dir="10800000">
              <a:prstClr val="black">
                <a:alpha val="50000"/>
              </a:prstClr>
            </a:innerShdw>
          </a:effectLst>
        </p:spPr>
      </p:pic>
      <p:pic>
        <p:nvPicPr>
          <p:cNvPr id="13" name="lön_individ.png"/>
          <p:cNvPicPr/>
          <p:nvPr/>
        </p:nvPicPr>
        <p:blipFill>
          <a:blip r:embed="rId2">
            <a:duotone>
              <a:prstClr val="black"/>
              <a:schemeClr val="accent1">
                <a:tint val="45000"/>
                <a:satMod val="400000"/>
              </a:schemeClr>
            </a:duotone>
          </a:blip>
          <a:stretch>
            <a:fillRect/>
          </a:stretch>
        </p:blipFill>
        <p:spPr>
          <a:xfrm>
            <a:off x="1530482" y="4175297"/>
            <a:ext cx="535553" cy="767663"/>
          </a:xfrm>
          <a:prstGeom prst="rect">
            <a:avLst/>
          </a:prstGeom>
          <a:ln w="12700">
            <a:miter lim="400000"/>
          </a:ln>
          <a:effectLst>
            <a:innerShdw blurRad="63500" dist="50800" dir="10800000">
              <a:schemeClr val="accent2"/>
            </a:innerShdw>
          </a:effectLst>
        </p:spPr>
      </p:pic>
      <p:pic>
        <p:nvPicPr>
          <p:cNvPr id="14" name="lön_individ.png"/>
          <p:cNvPicPr/>
          <p:nvPr/>
        </p:nvPicPr>
        <p:blipFill>
          <a:blip r:embed="rId2">
            <a:duotone>
              <a:prstClr val="black"/>
              <a:schemeClr val="accent1">
                <a:tint val="45000"/>
                <a:satMod val="400000"/>
              </a:schemeClr>
            </a:duotone>
          </a:blip>
          <a:stretch>
            <a:fillRect/>
          </a:stretch>
        </p:blipFill>
        <p:spPr>
          <a:xfrm>
            <a:off x="1591336" y="3149021"/>
            <a:ext cx="535553" cy="767663"/>
          </a:xfrm>
          <a:prstGeom prst="rect">
            <a:avLst/>
          </a:prstGeom>
          <a:ln w="12700">
            <a:miter lim="400000"/>
          </a:ln>
          <a:effectLst>
            <a:innerShdw blurRad="63500" dist="50800" dir="10800000">
              <a:schemeClr val="accent2"/>
            </a:innerShdw>
          </a:effectLst>
        </p:spPr>
      </p:pic>
      <p:pic>
        <p:nvPicPr>
          <p:cNvPr id="15" name="lön_individ.png"/>
          <p:cNvPicPr/>
          <p:nvPr/>
        </p:nvPicPr>
        <p:blipFill>
          <a:blip r:embed="rId2">
            <a:duotone>
              <a:prstClr val="black"/>
              <a:schemeClr val="accent1">
                <a:tint val="45000"/>
                <a:satMod val="400000"/>
              </a:schemeClr>
            </a:duotone>
          </a:blip>
          <a:stretch>
            <a:fillRect/>
          </a:stretch>
        </p:blipFill>
        <p:spPr>
          <a:xfrm>
            <a:off x="3201528" y="1988878"/>
            <a:ext cx="1028383" cy="1282466"/>
          </a:xfrm>
          <a:prstGeom prst="rect">
            <a:avLst/>
          </a:prstGeom>
          <a:ln w="12700">
            <a:miter lim="400000"/>
          </a:ln>
          <a:effectLst>
            <a:innerShdw blurRad="63500" dist="50800" dir="10800000">
              <a:prstClr val="black">
                <a:alpha val="50000"/>
              </a:prstClr>
            </a:innerShdw>
          </a:effectLst>
        </p:spPr>
      </p:pic>
      <p:cxnSp>
        <p:nvCxnSpPr>
          <p:cNvPr id="41" name="Kurva 40"/>
          <p:cNvCxnSpPr>
            <a:stCxn id="4" idx="3"/>
            <a:endCxn id="15" idx="0"/>
          </p:cNvCxnSpPr>
          <p:nvPr/>
        </p:nvCxnSpPr>
        <p:spPr>
          <a:xfrm>
            <a:off x="1781578" y="990847"/>
            <a:ext cx="1934142" cy="998031"/>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42" name="lön_individ.png"/>
          <p:cNvPicPr/>
          <p:nvPr/>
        </p:nvPicPr>
        <p:blipFill>
          <a:blip r:embed="rId2">
            <a:duotone>
              <a:prstClr val="black"/>
              <a:schemeClr val="accent1">
                <a:tint val="45000"/>
                <a:satMod val="400000"/>
              </a:schemeClr>
            </a:duotone>
          </a:blip>
          <a:stretch>
            <a:fillRect/>
          </a:stretch>
        </p:blipFill>
        <p:spPr>
          <a:xfrm>
            <a:off x="895242" y="1247635"/>
            <a:ext cx="535553" cy="767663"/>
          </a:xfrm>
          <a:prstGeom prst="rect">
            <a:avLst/>
          </a:prstGeom>
          <a:ln w="12700">
            <a:miter lim="400000"/>
          </a:ln>
          <a:effectLst>
            <a:innerShdw blurRad="63500" dist="50800" dir="10800000">
              <a:schemeClr val="accent2"/>
            </a:innerShdw>
          </a:effectLst>
        </p:spPr>
      </p:pic>
      <p:pic>
        <p:nvPicPr>
          <p:cNvPr id="43" name="lön_individ.png"/>
          <p:cNvPicPr/>
          <p:nvPr/>
        </p:nvPicPr>
        <p:blipFill>
          <a:blip r:embed="rId2">
            <a:duotone>
              <a:prstClr val="black"/>
              <a:schemeClr val="accent1">
                <a:tint val="45000"/>
                <a:satMod val="400000"/>
              </a:schemeClr>
            </a:duotone>
          </a:blip>
          <a:stretch>
            <a:fillRect/>
          </a:stretch>
        </p:blipFill>
        <p:spPr>
          <a:xfrm>
            <a:off x="840537" y="221359"/>
            <a:ext cx="535553" cy="767663"/>
          </a:xfrm>
          <a:prstGeom prst="rect">
            <a:avLst/>
          </a:prstGeom>
          <a:ln w="12700">
            <a:miter lim="400000"/>
          </a:ln>
          <a:effectLst>
            <a:innerShdw blurRad="63500" dist="50800" dir="10800000">
              <a:schemeClr val="accent2"/>
            </a:innerShdw>
          </a:effectLst>
        </p:spPr>
      </p:pic>
      <p:pic>
        <p:nvPicPr>
          <p:cNvPr id="44" name="lön_individ.png"/>
          <p:cNvPicPr/>
          <p:nvPr/>
        </p:nvPicPr>
        <p:blipFill>
          <a:blip r:embed="rId2">
            <a:duotone>
              <a:prstClr val="black"/>
              <a:schemeClr val="accent1">
                <a:tint val="45000"/>
                <a:satMod val="400000"/>
              </a:schemeClr>
            </a:duotone>
          </a:blip>
          <a:stretch>
            <a:fillRect/>
          </a:stretch>
        </p:blipFill>
        <p:spPr>
          <a:xfrm>
            <a:off x="764358" y="3147195"/>
            <a:ext cx="535553" cy="767663"/>
          </a:xfrm>
          <a:prstGeom prst="rect">
            <a:avLst/>
          </a:prstGeom>
          <a:ln w="12700">
            <a:miter lim="400000"/>
          </a:ln>
          <a:effectLst>
            <a:innerShdw blurRad="63500" dist="50800" dir="10800000">
              <a:schemeClr val="accent2"/>
            </a:innerShdw>
          </a:effectLst>
        </p:spPr>
      </p:pic>
      <p:pic>
        <p:nvPicPr>
          <p:cNvPr id="45" name="lön_individ.png"/>
          <p:cNvPicPr/>
          <p:nvPr/>
        </p:nvPicPr>
        <p:blipFill>
          <a:blip r:embed="rId2">
            <a:duotone>
              <a:prstClr val="black"/>
              <a:schemeClr val="accent1">
                <a:tint val="45000"/>
                <a:satMod val="400000"/>
              </a:schemeClr>
            </a:duotone>
          </a:blip>
          <a:stretch>
            <a:fillRect/>
          </a:stretch>
        </p:blipFill>
        <p:spPr>
          <a:xfrm>
            <a:off x="828917" y="4173471"/>
            <a:ext cx="535553" cy="767663"/>
          </a:xfrm>
          <a:prstGeom prst="rect">
            <a:avLst/>
          </a:prstGeom>
          <a:ln w="12700">
            <a:miter lim="400000"/>
          </a:ln>
          <a:effectLst>
            <a:innerShdw blurRad="63500" dist="50800" dir="10800000">
              <a:schemeClr val="accent2"/>
            </a:innerShdw>
          </a:effectLst>
        </p:spPr>
      </p:pic>
      <p:cxnSp>
        <p:nvCxnSpPr>
          <p:cNvPr id="46" name="Kurva 45"/>
          <p:cNvCxnSpPr>
            <a:stCxn id="10" idx="3"/>
            <a:endCxn id="15" idx="2"/>
          </p:cNvCxnSpPr>
          <p:nvPr/>
        </p:nvCxnSpPr>
        <p:spPr>
          <a:xfrm flipV="1">
            <a:off x="1715252" y="3271344"/>
            <a:ext cx="2000468" cy="645340"/>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Ellips 48"/>
          <p:cNvSpPr/>
          <p:nvPr/>
        </p:nvSpPr>
        <p:spPr>
          <a:xfrm>
            <a:off x="5679962" y="2038395"/>
            <a:ext cx="2047021" cy="947392"/>
          </a:xfrm>
          <a:prstGeom prst="ellipse">
            <a:avLst/>
          </a:prstGeom>
        </p:spPr>
        <p:style>
          <a:lnRef idx="2">
            <a:schemeClr val="accent1">
              <a:shade val="50000"/>
            </a:schemeClr>
          </a:lnRef>
          <a:fillRef idx="1001">
            <a:schemeClr val="dk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sv-SE" sz="1350" dirty="0"/>
              <a:t>Ledarna inom Processindustrin</a:t>
            </a:r>
          </a:p>
          <a:p>
            <a:pPr algn="ctr"/>
            <a:r>
              <a:rPr lang="sv-SE" sz="1350" dirty="0"/>
              <a:t>  </a:t>
            </a:r>
          </a:p>
        </p:txBody>
      </p:sp>
      <p:pic>
        <p:nvPicPr>
          <p:cNvPr id="50" name="lön_individ.png"/>
          <p:cNvPicPr/>
          <p:nvPr/>
        </p:nvPicPr>
        <p:blipFill>
          <a:blip r:embed="rId2">
            <a:duotone>
              <a:prstClr val="black"/>
              <a:schemeClr val="accent1">
                <a:tint val="45000"/>
                <a:satMod val="400000"/>
              </a:schemeClr>
            </a:duotone>
          </a:blip>
          <a:stretch>
            <a:fillRect/>
          </a:stretch>
        </p:blipFill>
        <p:spPr>
          <a:xfrm>
            <a:off x="5912604" y="462051"/>
            <a:ext cx="535553" cy="767663"/>
          </a:xfrm>
          <a:prstGeom prst="rect">
            <a:avLst/>
          </a:prstGeom>
          <a:ln w="12700">
            <a:miter lim="400000"/>
          </a:ln>
          <a:effectLst>
            <a:innerShdw blurRad="63500" dist="50800" dir="10800000">
              <a:prstClr val="black">
                <a:alpha val="50000"/>
              </a:prstClr>
            </a:innerShdw>
          </a:effectLst>
        </p:spPr>
      </p:pic>
      <p:pic>
        <p:nvPicPr>
          <p:cNvPr id="51" name="lön_individ.png"/>
          <p:cNvPicPr/>
          <p:nvPr/>
        </p:nvPicPr>
        <p:blipFill>
          <a:blip r:embed="rId2">
            <a:duotone>
              <a:prstClr val="black"/>
              <a:schemeClr val="accent1">
                <a:tint val="45000"/>
                <a:satMod val="400000"/>
              </a:schemeClr>
            </a:duotone>
          </a:blip>
          <a:stretch>
            <a:fillRect/>
          </a:stretch>
        </p:blipFill>
        <p:spPr>
          <a:xfrm>
            <a:off x="5561822" y="1104496"/>
            <a:ext cx="535553" cy="767663"/>
          </a:xfrm>
          <a:prstGeom prst="rect">
            <a:avLst/>
          </a:prstGeom>
          <a:ln w="12700">
            <a:miter lim="400000"/>
          </a:ln>
          <a:effectLst>
            <a:innerShdw blurRad="63500" dist="50800" dir="10800000">
              <a:prstClr val="black">
                <a:alpha val="50000"/>
              </a:prstClr>
            </a:innerShdw>
          </a:effectLst>
        </p:spPr>
      </p:pic>
      <p:pic>
        <p:nvPicPr>
          <p:cNvPr id="52" name="lön_individ.png"/>
          <p:cNvPicPr/>
          <p:nvPr/>
        </p:nvPicPr>
        <p:blipFill>
          <a:blip r:embed="rId2">
            <a:duotone>
              <a:prstClr val="black"/>
              <a:schemeClr val="accent1">
                <a:tint val="45000"/>
                <a:satMod val="400000"/>
              </a:schemeClr>
            </a:duotone>
          </a:blip>
          <a:stretch>
            <a:fillRect/>
          </a:stretch>
        </p:blipFill>
        <p:spPr>
          <a:xfrm>
            <a:off x="5477320" y="62455"/>
            <a:ext cx="535553" cy="767663"/>
          </a:xfrm>
          <a:prstGeom prst="rect">
            <a:avLst/>
          </a:prstGeom>
          <a:ln w="12700">
            <a:miter lim="400000"/>
          </a:ln>
          <a:effectLst>
            <a:innerShdw blurRad="63500" dist="50800" dir="10800000">
              <a:prstClr val="black">
                <a:alpha val="50000"/>
              </a:prstClr>
            </a:innerShdw>
          </a:effectLst>
        </p:spPr>
      </p:pic>
      <p:pic>
        <p:nvPicPr>
          <p:cNvPr id="53" name="lön_individ.png"/>
          <p:cNvPicPr/>
          <p:nvPr/>
        </p:nvPicPr>
        <p:blipFill>
          <a:blip r:embed="rId2">
            <a:duotone>
              <a:prstClr val="black"/>
              <a:schemeClr val="accent1">
                <a:tint val="45000"/>
                <a:satMod val="400000"/>
              </a:schemeClr>
            </a:duotone>
          </a:blip>
          <a:stretch>
            <a:fillRect/>
          </a:stretch>
        </p:blipFill>
        <p:spPr>
          <a:xfrm>
            <a:off x="6263387" y="1104496"/>
            <a:ext cx="535553" cy="767663"/>
          </a:xfrm>
          <a:prstGeom prst="rect">
            <a:avLst/>
          </a:prstGeom>
          <a:ln w="12700">
            <a:miter lim="400000"/>
          </a:ln>
          <a:effectLst>
            <a:innerShdw blurRad="63500" dist="50800" dir="10800000">
              <a:schemeClr val="accent2"/>
            </a:innerShdw>
          </a:effectLst>
        </p:spPr>
      </p:pic>
      <p:pic>
        <p:nvPicPr>
          <p:cNvPr id="54" name="lön_individ.png"/>
          <p:cNvPicPr/>
          <p:nvPr/>
        </p:nvPicPr>
        <p:blipFill>
          <a:blip r:embed="rId2">
            <a:duotone>
              <a:prstClr val="black"/>
              <a:schemeClr val="accent1">
                <a:tint val="45000"/>
                <a:satMod val="400000"/>
              </a:schemeClr>
            </a:duotone>
          </a:blip>
          <a:stretch>
            <a:fillRect/>
          </a:stretch>
        </p:blipFill>
        <p:spPr>
          <a:xfrm>
            <a:off x="6300593" y="62455"/>
            <a:ext cx="535553" cy="767663"/>
          </a:xfrm>
          <a:prstGeom prst="rect">
            <a:avLst/>
          </a:prstGeom>
          <a:ln w="12700">
            <a:miter lim="400000"/>
          </a:ln>
          <a:effectLst>
            <a:innerShdw blurRad="63500" dist="50800" dir="10800000">
              <a:schemeClr val="accent2"/>
            </a:innerShdw>
          </a:effectLst>
        </p:spPr>
      </p:pic>
      <p:pic>
        <p:nvPicPr>
          <p:cNvPr id="55" name="lön_individ.png"/>
          <p:cNvPicPr/>
          <p:nvPr/>
        </p:nvPicPr>
        <p:blipFill>
          <a:blip r:embed="rId2">
            <a:duotone>
              <a:prstClr val="black"/>
              <a:schemeClr val="accent1">
                <a:tint val="45000"/>
                <a:satMod val="400000"/>
              </a:schemeClr>
            </a:duotone>
          </a:blip>
          <a:stretch>
            <a:fillRect/>
          </a:stretch>
        </p:blipFill>
        <p:spPr>
          <a:xfrm>
            <a:off x="5473616" y="60629"/>
            <a:ext cx="535553" cy="767663"/>
          </a:xfrm>
          <a:prstGeom prst="rect">
            <a:avLst/>
          </a:prstGeom>
          <a:ln w="12700">
            <a:miter lim="400000"/>
          </a:ln>
          <a:effectLst>
            <a:innerShdw blurRad="63500" dist="50800" dir="10800000">
              <a:schemeClr val="accent2"/>
            </a:innerShdw>
          </a:effectLst>
        </p:spPr>
      </p:pic>
      <p:pic>
        <p:nvPicPr>
          <p:cNvPr id="56" name="lön_individ.png"/>
          <p:cNvPicPr/>
          <p:nvPr/>
        </p:nvPicPr>
        <p:blipFill>
          <a:blip r:embed="rId2">
            <a:duotone>
              <a:prstClr val="black"/>
              <a:schemeClr val="accent1">
                <a:tint val="45000"/>
                <a:satMod val="400000"/>
              </a:schemeClr>
            </a:duotone>
          </a:blip>
          <a:stretch>
            <a:fillRect/>
          </a:stretch>
        </p:blipFill>
        <p:spPr>
          <a:xfrm>
            <a:off x="5561822" y="1102670"/>
            <a:ext cx="535553" cy="767663"/>
          </a:xfrm>
          <a:prstGeom prst="rect">
            <a:avLst/>
          </a:prstGeom>
          <a:ln w="12700">
            <a:miter lim="400000"/>
          </a:ln>
          <a:effectLst>
            <a:innerShdw blurRad="63500" dist="50800" dir="10800000">
              <a:schemeClr val="accent2"/>
            </a:innerShdw>
          </a:effectLst>
        </p:spPr>
      </p:pic>
      <p:pic>
        <p:nvPicPr>
          <p:cNvPr id="57" name="lön_individ.png"/>
          <p:cNvPicPr/>
          <p:nvPr/>
        </p:nvPicPr>
        <p:blipFill>
          <a:blip r:embed="rId2">
            <a:duotone>
              <a:prstClr val="black"/>
              <a:schemeClr val="accent1">
                <a:tint val="45000"/>
                <a:satMod val="400000"/>
              </a:schemeClr>
            </a:duotone>
          </a:blip>
          <a:stretch>
            <a:fillRect/>
          </a:stretch>
        </p:blipFill>
        <p:spPr>
          <a:xfrm>
            <a:off x="5873295" y="3575731"/>
            <a:ext cx="535553" cy="767663"/>
          </a:xfrm>
          <a:prstGeom prst="rect">
            <a:avLst/>
          </a:prstGeom>
          <a:ln w="12700">
            <a:miter lim="400000"/>
          </a:ln>
          <a:effectLst>
            <a:innerShdw blurRad="63500" dist="50800" dir="10800000">
              <a:prstClr val="black">
                <a:alpha val="50000"/>
              </a:prstClr>
            </a:innerShdw>
          </a:effectLst>
        </p:spPr>
      </p:pic>
      <p:pic>
        <p:nvPicPr>
          <p:cNvPr id="58" name="lön_individ.png"/>
          <p:cNvPicPr/>
          <p:nvPr/>
        </p:nvPicPr>
        <p:blipFill>
          <a:blip r:embed="rId2">
            <a:duotone>
              <a:prstClr val="black"/>
              <a:schemeClr val="accent1">
                <a:tint val="45000"/>
                <a:satMod val="400000"/>
              </a:schemeClr>
            </a:duotone>
          </a:blip>
          <a:stretch>
            <a:fillRect/>
          </a:stretch>
        </p:blipFill>
        <p:spPr>
          <a:xfrm>
            <a:off x="5522513" y="4218175"/>
            <a:ext cx="535553" cy="767663"/>
          </a:xfrm>
          <a:prstGeom prst="rect">
            <a:avLst/>
          </a:prstGeom>
          <a:ln w="12700">
            <a:miter lim="400000"/>
          </a:ln>
          <a:effectLst>
            <a:innerShdw blurRad="63500" dist="50800" dir="10800000">
              <a:prstClr val="black">
                <a:alpha val="50000"/>
              </a:prstClr>
            </a:innerShdw>
          </a:effectLst>
        </p:spPr>
      </p:pic>
      <p:pic>
        <p:nvPicPr>
          <p:cNvPr id="59" name="lön_individ.png"/>
          <p:cNvPicPr/>
          <p:nvPr/>
        </p:nvPicPr>
        <p:blipFill>
          <a:blip r:embed="rId2">
            <a:duotone>
              <a:prstClr val="black"/>
              <a:schemeClr val="accent1">
                <a:tint val="45000"/>
                <a:satMod val="400000"/>
              </a:schemeClr>
            </a:duotone>
          </a:blip>
          <a:stretch>
            <a:fillRect/>
          </a:stretch>
        </p:blipFill>
        <p:spPr>
          <a:xfrm>
            <a:off x="5461659" y="3191899"/>
            <a:ext cx="535553" cy="767663"/>
          </a:xfrm>
          <a:prstGeom prst="rect">
            <a:avLst/>
          </a:prstGeom>
          <a:ln w="12700">
            <a:miter lim="400000"/>
          </a:ln>
          <a:effectLst>
            <a:innerShdw blurRad="63500" dist="50800" dir="10800000">
              <a:prstClr val="black">
                <a:alpha val="50000"/>
              </a:prstClr>
            </a:innerShdw>
          </a:effectLst>
        </p:spPr>
      </p:pic>
      <p:pic>
        <p:nvPicPr>
          <p:cNvPr id="60" name="lön_individ.png"/>
          <p:cNvPicPr/>
          <p:nvPr/>
        </p:nvPicPr>
        <p:blipFill>
          <a:blip r:embed="rId2">
            <a:duotone>
              <a:prstClr val="black"/>
              <a:schemeClr val="accent1">
                <a:tint val="45000"/>
                <a:satMod val="400000"/>
              </a:schemeClr>
            </a:duotone>
          </a:blip>
          <a:stretch>
            <a:fillRect/>
          </a:stretch>
        </p:blipFill>
        <p:spPr>
          <a:xfrm>
            <a:off x="6224078" y="4218175"/>
            <a:ext cx="535553" cy="767663"/>
          </a:xfrm>
          <a:prstGeom prst="rect">
            <a:avLst/>
          </a:prstGeom>
          <a:ln w="12700">
            <a:miter lim="400000"/>
          </a:ln>
          <a:effectLst>
            <a:innerShdw blurRad="63500" dist="50800" dir="10800000">
              <a:schemeClr val="accent2"/>
            </a:innerShdw>
          </a:effectLst>
        </p:spPr>
      </p:pic>
      <p:pic>
        <p:nvPicPr>
          <p:cNvPr id="61" name="lön_individ.png"/>
          <p:cNvPicPr/>
          <p:nvPr/>
        </p:nvPicPr>
        <p:blipFill>
          <a:blip r:embed="rId2">
            <a:duotone>
              <a:prstClr val="black"/>
              <a:schemeClr val="accent1">
                <a:tint val="45000"/>
                <a:satMod val="400000"/>
              </a:schemeClr>
            </a:duotone>
          </a:blip>
          <a:stretch>
            <a:fillRect/>
          </a:stretch>
        </p:blipFill>
        <p:spPr>
          <a:xfrm>
            <a:off x="6284932" y="3191899"/>
            <a:ext cx="535553" cy="767663"/>
          </a:xfrm>
          <a:prstGeom prst="rect">
            <a:avLst/>
          </a:prstGeom>
          <a:ln w="12700">
            <a:miter lim="400000"/>
          </a:ln>
          <a:effectLst>
            <a:innerShdw blurRad="63500" dist="50800" dir="10800000">
              <a:schemeClr val="accent2"/>
            </a:innerShdw>
          </a:effectLst>
        </p:spPr>
      </p:pic>
      <p:pic>
        <p:nvPicPr>
          <p:cNvPr id="62" name="lön_individ.png"/>
          <p:cNvPicPr/>
          <p:nvPr/>
        </p:nvPicPr>
        <p:blipFill>
          <a:blip r:embed="rId2">
            <a:duotone>
              <a:prstClr val="black"/>
              <a:schemeClr val="accent1">
                <a:tint val="45000"/>
                <a:satMod val="400000"/>
              </a:schemeClr>
            </a:duotone>
          </a:blip>
          <a:stretch>
            <a:fillRect/>
          </a:stretch>
        </p:blipFill>
        <p:spPr>
          <a:xfrm>
            <a:off x="5457954" y="3190074"/>
            <a:ext cx="535553" cy="767663"/>
          </a:xfrm>
          <a:prstGeom prst="rect">
            <a:avLst/>
          </a:prstGeom>
          <a:ln w="12700">
            <a:miter lim="400000"/>
          </a:ln>
          <a:effectLst>
            <a:innerShdw blurRad="63500" dist="50800" dir="10800000">
              <a:schemeClr val="accent2"/>
            </a:innerShdw>
          </a:effectLst>
        </p:spPr>
      </p:pic>
      <p:pic>
        <p:nvPicPr>
          <p:cNvPr id="63" name="lön_individ.png"/>
          <p:cNvPicPr/>
          <p:nvPr/>
        </p:nvPicPr>
        <p:blipFill>
          <a:blip r:embed="rId2">
            <a:duotone>
              <a:prstClr val="black"/>
              <a:schemeClr val="accent1">
                <a:tint val="45000"/>
                <a:satMod val="400000"/>
              </a:schemeClr>
            </a:duotone>
          </a:blip>
          <a:stretch>
            <a:fillRect/>
          </a:stretch>
        </p:blipFill>
        <p:spPr>
          <a:xfrm>
            <a:off x="5522513" y="4216350"/>
            <a:ext cx="535553" cy="767663"/>
          </a:xfrm>
          <a:prstGeom prst="rect">
            <a:avLst/>
          </a:prstGeom>
          <a:ln w="12700">
            <a:miter lim="400000"/>
          </a:ln>
          <a:effectLst>
            <a:innerShdw blurRad="63500" dist="50800" dir="10800000">
              <a:schemeClr val="accent2"/>
            </a:innerShdw>
          </a:effectLst>
        </p:spPr>
      </p:pic>
      <p:cxnSp>
        <p:nvCxnSpPr>
          <p:cNvPr id="64" name="Kurva 63"/>
          <p:cNvCxnSpPr>
            <a:stCxn id="50" idx="1"/>
            <a:endCxn id="15" idx="0"/>
          </p:cNvCxnSpPr>
          <p:nvPr/>
        </p:nvCxnSpPr>
        <p:spPr>
          <a:xfrm rot="10800000" flipV="1">
            <a:off x="3715720" y="845882"/>
            <a:ext cx="2196884" cy="1142995"/>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 name="Kurva 66"/>
          <p:cNvCxnSpPr>
            <a:stCxn id="57" idx="1"/>
            <a:endCxn id="15" idx="2"/>
          </p:cNvCxnSpPr>
          <p:nvPr/>
        </p:nvCxnSpPr>
        <p:spPr>
          <a:xfrm rot="10800000">
            <a:off x="3715721" y="3271345"/>
            <a:ext cx="2157575" cy="688219"/>
          </a:xfrm>
          <a:prstGeom prst="curved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6" name="textruta 75"/>
          <p:cNvSpPr txBox="1"/>
          <p:nvPr/>
        </p:nvSpPr>
        <p:spPr>
          <a:xfrm rot="891613">
            <a:off x="2049470" y="860077"/>
            <a:ext cx="1458310" cy="300082"/>
          </a:xfrm>
          <a:prstGeom prst="rect">
            <a:avLst/>
          </a:prstGeom>
          <a:noFill/>
        </p:spPr>
        <p:txBody>
          <a:bodyPr wrap="square" rtlCol="0">
            <a:spAutoFit/>
          </a:bodyPr>
          <a:lstStyle/>
          <a:p>
            <a:r>
              <a:rPr lang="sv-SE" sz="1350" dirty="0"/>
              <a:t>Stöd </a:t>
            </a:r>
          </a:p>
        </p:txBody>
      </p:sp>
      <p:sp>
        <p:nvSpPr>
          <p:cNvPr id="77" name="textruta 76"/>
          <p:cNvSpPr txBox="1"/>
          <p:nvPr/>
        </p:nvSpPr>
        <p:spPr>
          <a:xfrm rot="20867444">
            <a:off x="4996575" y="521597"/>
            <a:ext cx="1458310" cy="300082"/>
          </a:xfrm>
          <a:prstGeom prst="rect">
            <a:avLst/>
          </a:prstGeom>
          <a:noFill/>
        </p:spPr>
        <p:txBody>
          <a:bodyPr wrap="square" rtlCol="0">
            <a:spAutoFit/>
          </a:bodyPr>
          <a:lstStyle/>
          <a:p>
            <a:r>
              <a:rPr lang="sv-SE" sz="1350" dirty="0"/>
              <a:t>Stöd </a:t>
            </a:r>
          </a:p>
        </p:txBody>
      </p:sp>
      <p:sp>
        <p:nvSpPr>
          <p:cNvPr id="78" name="textruta 77"/>
          <p:cNvSpPr txBox="1"/>
          <p:nvPr/>
        </p:nvSpPr>
        <p:spPr>
          <a:xfrm rot="21102650">
            <a:off x="2010283" y="3498615"/>
            <a:ext cx="1458310" cy="300082"/>
          </a:xfrm>
          <a:prstGeom prst="rect">
            <a:avLst/>
          </a:prstGeom>
          <a:noFill/>
        </p:spPr>
        <p:txBody>
          <a:bodyPr wrap="square" rtlCol="0">
            <a:spAutoFit/>
          </a:bodyPr>
          <a:lstStyle/>
          <a:p>
            <a:r>
              <a:rPr lang="sv-SE" sz="1350" dirty="0"/>
              <a:t>Stöd </a:t>
            </a:r>
          </a:p>
        </p:txBody>
      </p:sp>
      <p:sp>
        <p:nvSpPr>
          <p:cNvPr id="79" name="textruta 78"/>
          <p:cNvSpPr txBox="1"/>
          <p:nvPr/>
        </p:nvSpPr>
        <p:spPr>
          <a:xfrm rot="828802">
            <a:off x="4979642" y="3746514"/>
            <a:ext cx="1458310" cy="300082"/>
          </a:xfrm>
          <a:prstGeom prst="rect">
            <a:avLst/>
          </a:prstGeom>
          <a:noFill/>
        </p:spPr>
        <p:txBody>
          <a:bodyPr wrap="square" rtlCol="0">
            <a:spAutoFit/>
          </a:bodyPr>
          <a:lstStyle/>
          <a:p>
            <a:r>
              <a:rPr lang="sv-SE" sz="1350" dirty="0"/>
              <a:t>Stöd </a:t>
            </a:r>
          </a:p>
        </p:txBody>
      </p:sp>
      <p:sp>
        <p:nvSpPr>
          <p:cNvPr id="80" name="textruta 79"/>
          <p:cNvSpPr txBox="1"/>
          <p:nvPr/>
        </p:nvSpPr>
        <p:spPr>
          <a:xfrm>
            <a:off x="4299716" y="2186129"/>
            <a:ext cx="1458310" cy="300082"/>
          </a:xfrm>
          <a:prstGeom prst="rect">
            <a:avLst/>
          </a:prstGeom>
          <a:noFill/>
        </p:spPr>
        <p:txBody>
          <a:bodyPr wrap="square" rtlCol="0">
            <a:spAutoFit/>
          </a:bodyPr>
          <a:lstStyle/>
          <a:p>
            <a:r>
              <a:rPr lang="sv-SE" sz="1350" dirty="0"/>
              <a:t>Stöd/Beslut </a:t>
            </a:r>
          </a:p>
        </p:txBody>
      </p:sp>
      <p:sp>
        <p:nvSpPr>
          <p:cNvPr id="81" name="textruta 80"/>
          <p:cNvSpPr txBox="1"/>
          <p:nvPr/>
        </p:nvSpPr>
        <p:spPr>
          <a:xfrm rot="20775642">
            <a:off x="2748150" y="3572888"/>
            <a:ext cx="1458310" cy="300082"/>
          </a:xfrm>
          <a:prstGeom prst="rect">
            <a:avLst/>
          </a:prstGeom>
          <a:noFill/>
        </p:spPr>
        <p:txBody>
          <a:bodyPr wrap="square" rtlCol="0">
            <a:spAutoFit/>
          </a:bodyPr>
          <a:lstStyle/>
          <a:p>
            <a:r>
              <a:rPr lang="sv-SE" sz="1350" dirty="0"/>
              <a:t>Uppföljning </a:t>
            </a:r>
          </a:p>
        </p:txBody>
      </p:sp>
      <p:sp>
        <p:nvSpPr>
          <p:cNvPr id="82" name="textruta 81"/>
          <p:cNvSpPr txBox="1"/>
          <p:nvPr/>
        </p:nvSpPr>
        <p:spPr>
          <a:xfrm rot="881263">
            <a:off x="2666318" y="1592348"/>
            <a:ext cx="1458310" cy="300082"/>
          </a:xfrm>
          <a:prstGeom prst="rect">
            <a:avLst/>
          </a:prstGeom>
          <a:noFill/>
        </p:spPr>
        <p:txBody>
          <a:bodyPr wrap="square" rtlCol="0">
            <a:spAutoFit/>
          </a:bodyPr>
          <a:lstStyle/>
          <a:p>
            <a:r>
              <a:rPr lang="sv-SE" sz="1350" dirty="0"/>
              <a:t>Uppföljning </a:t>
            </a:r>
          </a:p>
        </p:txBody>
      </p:sp>
      <p:sp>
        <p:nvSpPr>
          <p:cNvPr id="83" name="textruta 82"/>
          <p:cNvSpPr txBox="1"/>
          <p:nvPr/>
        </p:nvSpPr>
        <p:spPr>
          <a:xfrm rot="20539884">
            <a:off x="3793506" y="1456710"/>
            <a:ext cx="1458310" cy="300082"/>
          </a:xfrm>
          <a:prstGeom prst="rect">
            <a:avLst/>
          </a:prstGeom>
          <a:noFill/>
        </p:spPr>
        <p:txBody>
          <a:bodyPr wrap="square" rtlCol="0">
            <a:spAutoFit/>
          </a:bodyPr>
          <a:lstStyle/>
          <a:p>
            <a:r>
              <a:rPr lang="sv-SE" sz="1350" dirty="0"/>
              <a:t>Uppföljning </a:t>
            </a:r>
          </a:p>
        </p:txBody>
      </p:sp>
      <p:sp>
        <p:nvSpPr>
          <p:cNvPr id="84" name="textruta 83"/>
          <p:cNvSpPr txBox="1"/>
          <p:nvPr/>
        </p:nvSpPr>
        <p:spPr>
          <a:xfrm rot="982120">
            <a:off x="3894240" y="3770616"/>
            <a:ext cx="1458310" cy="300082"/>
          </a:xfrm>
          <a:prstGeom prst="rect">
            <a:avLst/>
          </a:prstGeom>
          <a:noFill/>
        </p:spPr>
        <p:txBody>
          <a:bodyPr wrap="square" rtlCol="0">
            <a:spAutoFit/>
          </a:bodyPr>
          <a:lstStyle/>
          <a:p>
            <a:r>
              <a:rPr lang="sv-SE" sz="1350" dirty="0"/>
              <a:t>Uppföljning </a:t>
            </a:r>
          </a:p>
        </p:txBody>
      </p:sp>
      <p:sp>
        <p:nvSpPr>
          <p:cNvPr id="101" name="textruta 100"/>
          <p:cNvSpPr txBox="1"/>
          <p:nvPr/>
        </p:nvSpPr>
        <p:spPr>
          <a:xfrm>
            <a:off x="4221232" y="2592609"/>
            <a:ext cx="2217743" cy="300082"/>
          </a:xfrm>
          <a:prstGeom prst="rect">
            <a:avLst/>
          </a:prstGeom>
          <a:noFill/>
        </p:spPr>
        <p:txBody>
          <a:bodyPr wrap="square" rtlCol="0">
            <a:spAutoFit/>
          </a:bodyPr>
          <a:lstStyle/>
          <a:p>
            <a:r>
              <a:rPr lang="sv-SE" sz="1350" dirty="0"/>
              <a:t>Rapportering </a:t>
            </a:r>
          </a:p>
        </p:txBody>
      </p:sp>
      <p:sp>
        <p:nvSpPr>
          <p:cNvPr id="102" name="Vänster-höger 101"/>
          <p:cNvSpPr/>
          <p:nvPr/>
        </p:nvSpPr>
        <p:spPr>
          <a:xfrm>
            <a:off x="4037357" y="2440463"/>
            <a:ext cx="1603192" cy="186118"/>
          </a:xfrm>
          <a:prstGeom prst="lef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sv-SE" sz="1350"/>
          </a:p>
        </p:txBody>
      </p:sp>
      <p:sp>
        <p:nvSpPr>
          <p:cNvPr id="103" name="textruta 102"/>
          <p:cNvSpPr txBox="1"/>
          <p:nvPr/>
        </p:nvSpPr>
        <p:spPr>
          <a:xfrm>
            <a:off x="1531367" y="2479140"/>
            <a:ext cx="2068195" cy="323165"/>
          </a:xfrm>
          <a:prstGeom prst="rect">
            <a:avLst/>
          </a:prstGeom>
          <a:noFill/>
        </p:spPr>
        <p:txBody>
          <a:bodyPr wrap="none" rtlCol="0">
            <a:spAutoFit/>
          </a:bodyPr>
          <a:lstStyle/>
          <a:p>
            <a:r>
              <a:rPr lang="sv-SE" sz="1500" b="1" dirty="0"/>
              <a:t>Nätverkskoordinator</a:t>
            </a:r>
          </a:p>
        </p:txBody>
      </p:sp>
      <p:sp>
        <p:nvSpPr>
          <p:cNvPr id="108" name="textruta 107"/>
          <p:cNvSpPr txBox="1"/>
          <p:nvPr/>
        </p:nvSpPr>
        <p:spPr>
          <a:xfrm>
            <a:off x="900652" y="990847"/>
            <a:ext cx="1892812" cy="323165"/>
          </a:xfrm>
          <a:prstGeom prst="rect">
            <a:avLst/>
          </a:prstGeom>
          <a:noFill/>
        </p:spPr>
        <p:txBody>
          <a:bodyPr wrap="square" rtlCol="0">
            <a:spAutoFit/>
          </a:bodyPr>
          <a:lstStyle/>
          <a:p>
            <a:r>
              <a:rPr lang="sv-SE" sz="1100" b="1" dirty="0"/>
              <a:t>Nätverksansvarig</a:t>
            </a:r>
            <a:r>
              <a:rPr lang="sv-SE" sz="1500" b="1" dirty="0"/>
              <a:t> </a:t>
            </a:r>
          </a:p>
        </p:txBody>
      </p:sp>
      <p:sp>
        <p:nvSpPr>
          <p:cNvPr id="65" name="textruta 64"/>
          <p:cNvSpPr txBox="1"/>
          <p:nvPr/>
        </p:nvSpPr>
        <p:spPr>
          <a:xfrm>
            <a:off x="804630" y="3902253"/>
            <a:ext cx="1892812" cy="323165"/>
          </a:xfrm>
          <a:prstGeom prst="rect">
            <a:avLst/>
          </a:prstGeom>
          <a:noFill/>
        </p:spPr>
        <p:txBody>
          <a:bodyPr wrap="square" rtlCol="0">
            <a:spAutoFit/>
          </a:bodyPr>
          <a:lstStyle/>
          <a:p>
            <a:r>
              <a:rPr lang="sv-SE" sz="1100" b="1" dirty="0"/>
              <a:t>Nätverksansvarig</a:t>
            </a:r>
            <a:r>
              <a:rPr lang="sv-SE" sz="1500" b="1" dirty="0"/>
              <a:t> </a:t>
            </a:r>
          </a:p>
        </p:txBody>
      </p:sp>
      <p:sp>
        <p:nvSpPr>
          <p:cNvPr id="66" name="textruta 65"/>
          <p:cNvSpPr txBox="1"/>
          <p:nvPr/>
        </p:nvSpPr>
        <p:spPr>
          <a:xfrm>
            <a:off x="5449275" y="3920062"/>
            <a:ext cx="1892812" cy="323165"/>
          </a:xfrm>
          <a:prstGeom prst="rect">
            <a:avLst/>
          </a:prstGeom>
          <a:noFill/>
        </p:spPr>
        <p:txBody>
          <a:bodyPr wrap="square" rtlCol="0">
            <a:spAutoFit/>
          </a:bodyPr>
          <a:lstStyle/>
          <a:p>
            <a:r>
              <a:rPr lang="sv-SE" sz="1100" b="1" dirty="0"/>
              <a:t>Nätverksansvarig</a:t>
            </a:r>
            <a:r>
              <a:rPr lang="sv-SE" sz="1500" b="1" dirty="0"/>
              <a:t> </a:t>
            </a:r>
          </a:p>
        </p:txBody>
      </p:sp>
      <p:sp>
        <p:nvSpPr>
          <p:cNvPr id="68" name="textruta 67"/>
          <p:cNvSpPr txBox="1"/>
          <p:nvPr/>
        </p:nvSpPr>
        <p:spPr>
          <a:xfrm>
            <a:off x="5589909" y="813548"/>
            <a:ext cx="1892812" cy="323165"/>
          </a:xfrm>
          <a:prstGeom prst="rect">
            <a:avLst/>
          </a:prstGeom>
          <a:noFill/>
        </p:spPr>
        <p:txBody>
          <a:bodyPr wrap="square" rtlCol="0">
            <a:spAutoFit/>
          </a:bodyPr>
          <a:lstStyle/>
          <a:p>
            <a:r>
              <a:rPr lang="sv-SE" sz="1100" b="1" dirty="0"/>
              <a:t>Nätverksansvarig</a:t>
            </a:r>
            <a:r>
              <a:rPr lang="sv-SE" sz="1500" b="1" dirty="0"/>
              <a:t> </a:t>
            </a:r>
          </a:p>
        </p:txBody>
      </p:sp>
      <p:sp>
        <p:nvSpPr>
          <p:cNvPr id="69" name="Rubrik 1"/>
          <p:cNvSpPr>
            <a:spLocks noGrp="1"/>
          </p:cNvSpPr>
          <p:nvPr>
            <p:ph type="title"/>
          </p:nvPr>
        </p:nvSpPr>
        <p:spPr>
          <a:xfrm>
            <a:off x="2351769" y="252066"/>
            <a:ext cx="2999864" cy="451513"/>
          </a:xfrm>
        </p:spPr>
        <p:txBody>
          <a:bodyPr/>
          <a:lstStyle/>
          <a:p>
            <a:r>
              <a:rPr lang="sv-SE" sz="2000" dirty="0"/>
              <a:t>nätverksprocess</a:t>
            </a:r>
          </a:p>
        </p:txBody>
      </p:sp>
    </p:spTree>
    <p:extLst>
      <p:ext uri="{BB962C8B-B14F-4D97-AF65-F5344CB8AC3E}">
        <p14:creationId xmlns:p14="http://schemas.microsoft.com/office/powerpoint/2010/main" val="912699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02B82-190B-40BD-BF52-E340EB53D222}"/>
              </a:ext>
            </a:extLst>
          </p:cNvPr>
          <p:cNvSpPr>
            <a:spLocks noGrp="1"/>
          </p:cNvSpPr>
          <p:nvPr>
            <p:ph type="title"/>
          </p:nvPr>
        </p:nvSpPr>
        <p:spPr/>
        <p:txBody>
          <a:bodyPr/>
          <a:lstStyle/>
          <a:p>
            <a:r>
              <a:rPr lang="sv-SE" dirty="0"/>
              <a:t>Exempel på nätverk inom Process</a:t>
            </a:r>
          </a:p>
        </p:txBody>
      </p:sp>
      <p:sp>
        <p:nvSpPr>
          <p:cNvPr id="4" name="Rektangel 3">
            <a:extLst>
              <a:ext uri="{FF2B5EF4-FFF2-40B4-BE49-F238E27FC236}">
                <a16:creationId xmlns:a16="http://schemas.microsoft.com/office/drawing/2014/main" id="{E8978F44-0279-4949-9FC0-EB0F9AEA056E}"/>
              </a:ext>
            </a:extLst>
          </p:cNvPr>
          <p:cNvSpPr/>
          <p:nvPr/>
        </p:nvSpPr>
        <p:spPr>
          <a:xfrm>
            <a:off x="132822" y="1301805"/>
            <a:ext cx="3506059" cy="923330"/>
          </a:xfrm>
          <a:prstGeom prst="rect">
            <a:avLst/>
          </a:prstGeom>
        </p:spPr>
        <p:txBody>
          <a:bodyPr wrap="square">
            <a:spAutoFit/>
          </a:bodyPr>
          <a:lstStyle/>
          <a:p>
            <a:r>
              <a:rPr lang="sv-SE" sz="1350" b="1" dirty="0">
                <a:solidFill>
                  <a:srgbClr val="222222"/>
                </a:solidFill>
                <a:latin typeface="Glypha"/>
              </a:rPr>
              <a:t>Chefer i samverkan </a:t>
            </a:r>
            <a:r>
              <a:rPr lang="sv-SE" sz="1350" b="1" i="1" dirty="0">
                <a:solidFill>
                  <a:srgbClr val="222222"/>
                </a:solidFill>
                <a:latin typeface="Glypha"/>
              </a:rPr>
              <a:t>(finns idag)</a:t>
            </a:r>
          </a:p>
          <a:p>
            <a:r>
              <a:rPr lang="sv-SE" sz="1350" dirty="0">
                <a:solidFill>
                  <a:srgbClr val="222222"/>
                </a:solidFill>
                <a:latin typeface="Arial" panose="020B0604020202020204" pitchFamily="34" charset="0"/>
              </a:rPr>
              <a:t>"Chefer i samverkan" är ett nätverk för medlemmar inom Teknik &amp; Motor, Energi &amp; Teknik och Processindustrin.</a:t>
            </a:r>
          </a:p>
        </p:txBody>
      </p:sp>
      <p:sp>
        <p:nvSpPr>
          <p:cNvPr id="6" name="Rektangel 6">
            <a:extLst>
              <a:ext uri="{FF2B5EF4-FFF2-40B4-BE49-F238E27FC236}">
                <a16:creationId xmlns:a16="http://schemas.microsoft.com/office/drawing/2014/main" id="{F730647B-C0B9-43D7-898B-F6B77EDA6382}"/>
              </a:ext>
            </a:extLst>
          </p:cNvPr>
          <p:cNvSpPr/>
          <p:nvPr/>
        </p:nvSpPr>
        <p:spPr>
          <a:xfrm>
            <a:off x="3638881" y="1215389"/>
            <a:ext cx="4859216" cy="1131079"/>
          </a:xfrm>
          <a:prstGeom prst="rect">
            <a:avLst/>
          </a:prstGeom>
        </p:spPr>
        <p:txBody>
          <a:bodyPr wrap="square">
            <a:spAutoFit/>
          </a:bodyPr>
          <a:lstStyle/>
          <a:p>
            <a:r>
              <a:rPr lang="sv-SE" sz="1350" b="1" dirty="0">
                <a:solidFill>
                  <a:srgbClr val="000000"/>
                </a:solidFill>
                <a:latin typeface="Glypha"/>
              </a:rPr>
              <a:t>Ledarnätverk Örebro </a:t>
            </a:r>
            <a:r>
              <a:rPr lang="sv-SE" sz="1350" b="1" i="1" dirty="0">
                <a:solidFill>
                  <a:srgbClr val="000000"/>
                </a:solidFill>
                <a:latin typeface="Glypha"/>
              </a:rPr>
              <a:t>(exempel på hur ett närverk kan se ut)</a:t>
            </a:r>
          </a:p>
          <a:p>
            <a:r>
              <a:rPr lang="sv-SE" sz="1350" dirty="0">
                <a:solidFill>
                  <a:srgbClr val="616161"/>
                </a:solidFill>
                <a:latin typeface="Arial" panose="020B0604020202020204" pitchFamily="34" charset="0"/>
              </a:rPr>
              <a:t>Känner du som ledare att du saknar ett forum för att ”trycktesta” tankar, idéer eller beslut innan man skrider till verket för att få nya infallsvinklar och kommentarer från andra med liknande ansvarssituationer?</a:t>
            </a:r>
            <a:endParaRPr lang="sv-SE" sz="1350" dirty="0">
              <a:solidFill>
                <a:prstClr val="black"/>
              </a:solidFill>
            </a:endParaRPr>
          </a:p>
        </p:txBody>
      </p:sp>
      <p:sp>
        <p:nvSpPr>
          <p:cNvPr id="7" name="Rektangel 7">
            <a:extLst>
              <a:ext uri="{FF2B5EF4-FFF2-40B4-BE49-F238E27FC236}">
                <a16:creationId xmlns:a16="http://schemas.microsoft.com/office/drawing/2014/main" id="{8E5FEC6F-00FD-4CB2-BCBC-FB37D1EA94AB}"/>
              </a:ext>
            </a:extLst>
          </p:cNvPr>
          <p:cNvSpPr/>
          <p:nvPr/>
        </p:nvSpPr>
        <p:spPr>
          <a:xfrm>
            <a:off x="145113" y="2473225"/>
            <a:ext cx="3340100" cy="2377574"/>
          </a:xfrm>
          <a:prstGeom prst="rect">
            <a:avLst/>
          </a:prstGeom>
        </p:spPr>
        <p:txBody>
          <a:bodyPr wrap="square">
            <a:spAutoFit/>
          </a:bodyPr>
          <a:lstStyle/>
          <a:p>
            <a:r>
              <a:rPr lang="sv-SE" sz="1350" b="1" dirty="0">
                <a:solidFill>
                  <a:srgbClr val="000000"/>
                </a:solidFill>
                <a:latin typeface="Glypha"/>
              </a:rPr>
              <a:t>Människa och ledarskap </a:t>
            </a:r>
            <a:r>
              <a:rPr lang="sv-SE" sz="1350" b="1" i="1" dirty="0">
                <a:solidFill>
                  <a:srgbClr val="000000"/>
                </a:solidFill>
                <a:latin typeface="Glypha"/>
              </a:rPr>
              <a:t>(exempel på hur ett närverk kan se ut)</a:t>
            </a:r>
            <a:endParaRPr lang="sv-SE" sz="1350" b="1" dirty="0">
              <a:solidFill>
                <a:srgbClr val="000000"/>
              </a:solidFill>
              <a:latin typeface="Glypha"/>
            </a:endParaRPr>
          </a:p>
          <a:p>
            <a:r>
              <a:rPr lang="sv-SE" sz="1350" dirty="0">
                <a:solidFill>
                  <a:srgbClr val="616161"/>
                </a:solidFill>
                <a:latin typeface="Arial" panose="020B0604020202020204" pitchFamily="34" charset="0"/>
              </a:rPr>
              <a:t>Ett nätverk där medlemmarna kan träffas, umgås och ge varandra stöd i ledarskapssituationer. För att vi vill vidga vårt perspektiv vill vi gärna ha ledare från olika branscher, åldrar och nationaliteter. Vi träffas fysisk, därför är det en fördel om du bor i eller i närheten av Göteborg. Välkommen med en liten presentation om dig själv.</a:t>
            </a:r>
          </a:p>
        </p:txBody>
      </p:sp>
    </p:spTree>
    <p:extLst>
      <p:ext uri="{BB962C8B-B14F-4D97-AF65-F5344CB8AC3E}">
        <p14:creationId xmlns:p14="http://schemas.microsoft.com/office/powerpoint/2010/main" val="2099310888"/>
      </p:ext>
    </p:extLst>
  </p:cSld>
  <p:clrMapOvr>
    <a:masterClrMapping/>
  </p:clrMapOvr>
  <p:transition spd="slow">
    <p:push dir="u"/>
  </p:transition>
</p:sld>
</file>

<file path=ppt/theme/theme1.xml><?xml version="1.0" encoding="utf-8"?>
<a:theme xmlns:a="http://schemas.openxmlformats.org/drawingml/2006/main" name="Anpassad formgivning">
  <a:themeElements>
    <a:clrScheme name="Anpassat 6">
      <a:dk1>
        <a:srgbClr val="000000"/>
      </a:dk1>
      <a:lt1>
        <a:sysClr val="window" lastClr="FFFFFF"/>
      </a:lt1>
      <a:dk2>
        <a:srgbClr val="000000"/>
      </a:dk2>
      <a:lt2>
        <a:srgbClr val="FFFFFF"/>
      </a:lt2>
      <a:accent1>
        <a:srgbClr val="EF7C00"/>
      </a:accent1>
      <a:accent2>
        <a:srgbClr val="00A7D6"/>
      </a:accent2>
      <a:accent3>
        <a:srgbClr val="FDC300"/>
      </a:accent3>
      <a:accent4>
        <a:srgbClr val="E30513"/>
      </a:accent4>
      <a:accent5>
        <a:srgbClr val="D8D8D8"/>
      </a:accent5>
      <a:accent6>
        <a:srgbClr val="890F01"/>
      </a:accent6>
      <a:hlink>
        <a:srgbClr val="EE7F00"/>
      </a:hlink>
      <a:folHlink>
        <a:srgbClr val="EF7C00"/>
      </a:folHlink>
    </a:clrScheme>
    <a:fontScheme name="Ledarna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DARNA mall  -  Skrivskyddad" id="{484335B8-BA58-4AB1-8212-59A3DEB09B36}" vid="{855A4FD6-F382-46E6-B11A-7C3CD7B5429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e58707db-cea7-4907-92d1-cf323291762b}" enabled="1" method="Standard" siteId="{e11cbe9c-f680-44b9-9d42-d705f740b888}" contentBits="0" removed="0"/>
</clbl:labelList>
</file>

<file path=docProps/app.xml><?xml version="1.0" encoding="utf-8"?>
<Properties xmlns="http://schemas.openxmlformats.org/officeDocument/2006/extended-properties" xmlns:vt="http://schemas.openxmlformats.org/officeDocument/2006/docPropsVTypes">
  <Template>1 Mall</Template>
  <TotalTime>1261</TotalTime>
  <Words>180</Words>
  <Application>Microsoft Office PowerPoint</Application>
  <PresentationFormat>On-screen Show (16:9)</PresentationFormat>
  <Paragraphs>25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Glypha</vt:lpstr>
      <vt:lpstr>Anpassad formgivning</vt:lpstr>
      <vt:lpstr>nätverksprocess</vt:lpstr>
      <vt:lpstr>Exempel på nätverk inom Process</vt:lpstr>
    </vt:vector>
  </TitlesOfParts>
  <Company>JG Communication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LEDARNA</dc:title>
  <dc:creator>Pär Berg</dc:creator>
  <cp:lastModifiedBy>Peter Olsson-Andrée</cp:lastModifiedBy>
  <cp:revision>236</cp:revision>
  <cp:lastPrinted>2018-11-13T08:43:51Z</cp:lastPrinted>
  <dcterms:created xsi:type="dcterms:W3CDTF">2018-02-21T13:06:32Z</dcterms:created>
  <dcterms:modified xsi:type="dcterms:W3CDTF">2023-01-25T21:23:05Z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58707db-cea7-4907-92d1-cf323291762b_Enabled">
    <vt:lpwstr>true</vt:lpwstr>
  </property>
  <property fmtid="{D5CDD505-2E9C-101B-9397-08002B2CF9AE}" pid="3" name="MSIP_Label_e58707db-cea7-4907-92d1-cf323291762b_SetDate">
    <vt:lpwstr>2022-04-11T12:24:17Z</vt:lpwstr>
  </property>
  <property fmtid="{D5CDD505-2E9C-101B-9397-08002B2CF9AE}" pid="4" name="MSIP_Label_e58707db-cea7-4907-92d1-cf323291762b_Method">
    <vt:lpwstr>Standard</vt:lpwstr>
  </property>
  <property fmtid="{D5CDD505-2E9C-101B-9397-08002B2CF9AE}" pid="5" name="MSIP_Label_e58707db-cea7-4907-92d1-cf323291762b_Name">
    <vt:lpwstr>General</vt:lpwstr>
  </property>
  <property fmtid="{D5CDD505-2E9C-101B-9397-08002B2CF9AE}" pid="6" name="MSIP_Label_e58707db-cea7-4907-92d1-cf323291762b_SiteId">
    <vt:lpwstr>e11cbe9c-f680-44b9-9d42-d705f740b888</vt:lpwstr>
  </property>
  <property fmtid="{D5CDD505-2E9C-101B-9397-08002B2CF9AE}" pid="7" name="MSIP_Label_e58707db-cea7-4907-92d1-cf323291762b_ActionId">
    <vt:lpwstr>ebad8ed3-a2eb-4f84-81cb-dba3ba012097</vt:lpwstr>
  </property>
  <property fmtid="{D5CDD505-2E9C-101B-9397-08002B2CF9AE}" pid="8" name="MSIP_Label_e58707db-cea7-4907-92d1-cf323291762b_ContentBits">
    <vt:lpwstr>0</vt:lpwstr>
  </property>
</Properties>
</file>