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4"/>
  </p:sldMasterIdLst>
  <p:notesMasterIdLst>
    <p:notesMasterId r:id="rId6"/>
  </p:notesMasterIdLst>
  <p:handoutMasterIdLst>
    <p:handoutMasterId r:id="rId7"/>
  </p:handoutMasterIdLst>
  <p:sldIdLst>
    <p:sldId id="353" r:id="rId5"/>
  </p:sldIdLst>
  <p:sldSz cx="9144000" cy="5143500" type="screen16x9"/>
  <p:notesSz cx="6797675" cy="987266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721">
          <p15:clr>
            <a:srgbClr val="A4A3A4"/>
          </p15:clr>
        </p15:guide>
        <p15:guide id="3" orient="horz" pos="1841">
          <p15:clr>
            <a:srgbClr val="A4A3A4"/>
          </p15:clr>
        </p15:guide>
        <p15:guide id="4" orient="horz" pos="3081">
          <p15:clr>
            <a:srgbClr val="A4A3A4"/>
          </p15:clr>
        </p15:guide>
        <p15:guide id="5" orient="horz" pos="224">
          <p15:clr>
            <a:srgbClr val="A4A3A4"/>
          </p15:clr>
        </p15:guide>
        <p15:guide id="6" orient="horz" pos="797">
          <p15:clr>
            <a:srgbClr val="A4A3A4"/>
          </p15:clr>
        </p15:guide>
        <p15:guide id="7" orient="horz" pos="2977">
          <p15:clr>
            <a:srgbClr val="A4A3A4"/>
          </p15:clr>
        </p15:guide>
        <p15:guide id="8" orient="horz" pos="1930">
          <p15:clr>
            <a:srgbClr val="A4A3A4"/>
          </p15:clr>
        </p15:guide>
        <p15:guide id="9" pos="2880">
          <p15:clr>
            <a:srgbClr val="A4A3A4"/>
          </p15:clr>
        </p15:guide>
        <p15:guide id="10" pos="219">
          <p15:clr>
            <a:srgbClr val="A4A3A4"/>
          </p15:clr>
        </p15:guide>
        <p15:guide id="11" pos="5542">
          <p15:clr>
            <a:srgbClr val="A4A3A4"/>
          </p15:clr>
        </p15:guide>
        <p15:guide id="12" pos="2824">
          <p15:clr>
            <a:srgbClr val="A4A3A4"/>
          </p15:clr>
        </p15:guide>
        <p15:guide id="13" pos="29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6A6F"/>
    <a:srgbClr val="E9EAE9"/>
    <a:srgbClr val="EEEEEE"/>
    <a:srgbClr val="FF5C01"/>
    <a:srgbClr val="FF9900"/>
    <a:srgbClr val="FFB03B"/>
    <a:srgbClr val="FF3300"/>
    <a:srgbClr val="FF6E01"/>
    <a:srgbClr val="4F7921"/>
    <a:srgbClr val="FFDF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BC6694-B9FC-449A-9C2E-AEE8C47EA8E3}" v="2" dt="2020-11-17T14:27:25.2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8" autoAdjust="0"/>
    <p:restoredTop sz="85539" autoAdjust="0"/>
  </p:normalViewPr>
  <p:slideViewPr>
    <p:cSldViewPr snapToGrid="0" snapToObjects="1">
      <p:cViewPr varScale="1">
        <p:scale>
          <a:sx n="107" d="100"/>
          <a:sy n="107" d="100"/>
        </p:scale>
        <p:origin x="725" y="72"/>
      </p:cViewPr>
      <p:guideLst>
        <p:guide orient="horz" pos="1620"/>
        <p:guide orient="horz" pos="721"/>
        <p:guide orient="horz" pos="1841"/>
        <p:guide orient="horz" pos="3081"/>
        <p:guide orient="horz" pos="224"/>
        <p:guide orient="horz" pos="797"/>
        <p:guide orient="horz" pos="2977"/>
        <p:guide orient="horz" pos="1930"/>
        <p:guide pos="2880"/>
        <p:guide pos="219"/>
        <p:guide pos="5542"/>
        <p:guide pos="2824"/>
        <p:guide pos="29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77" d="100"/>
          <a:sy n="77" d="100"/>
        </p:scale>
        <p:origin x="3360" y="102"/>
      </p:cViewPr>
      <p:guideLst>
        <p:guide orient="horz" pos="3109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rezanovic, B. (Boris)" userId="36892c99-826b-442b-8394-c01a76d1755d" providerId="ADAL" clId="{6EBC6694-B9FC-449A-9C2E-AEE8C47EA8E3}"/>
    <pc:docChg chg="custSel modSld">
      <pc:chgData name="Parezanovic, B. (Boris)" userId="36892c99-826b-442b-8394-c01a76d1755d" providerId="ADAL" clId="{6EBC6694-B9FC-449A-9C2E-AEE8C47EA8E3}" dt="2020-11-17T14:29:01.285" v="54" actId="20577"/>
      <pc:docMkLst>
        <pc:docMk/>
      </pc:docMkLst>
      <pc:sldChg chg="modSp">
        <pc:chgData name="Parezanovic, B. (Boris)" userId="36892c99-826b-442b-8394-c01a76d1755d" providerId="ADAL" clId="{6EBC6694-B9FC-449A-9C2E-AEE8C47EA8E3}" dt="2020-11-17T14:29:01.285" v="54" actId="20577"/>
        <pc:sldMkLst>
          <pc:docMk/>
          <pc:sldMk cId="3281631136" sldId="353"/>
        </pc:sldMkLst>
        <pc:graphicFrameChg chg="mod modGraphic">
          <ac:chgData name="Parezanovic, B. (Boris)" userId="36892c99-826b-442b-8394-c01a76d1755d" providerId="ADAL" clId="{6EBC6694-B9FC-449A-9C2E-AEE8C47EA8E3}" dt="2020-11-17T14:29:01.285" v="54" actId="20577"/>
          <ac:graphicFrameMkLst>
            <pc:docMk/>
            <pc:sldMk cId="3281631136" sldId="353"/>
            <ac:graphicFrameMk id="4" creationId="{B7913BFC-A005-4B40-B37C-1D17BFECFE2C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3397"/>
          </a:xfrm>
          <a:prstGeom prst="rect">
            <a:avLst/>
          </a:prstGeom>
        </p:spPr>
        <p:txBody>
          <a:bodyPr vert="horz" lIns="90983" tIns="45491" rIns="90983" bIns="4549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32" y="0"/>
            <a:ext cx="2945660" cy="493397"/>
          </a:xfrm>
          <a:prstGeom prst="rect">
            <a:avLst/>
          </a:prstGeom>
        </p:spPr>
        <p:txBody>
          <a:bodyPr vert="horz" lIns="90983" tIns="45491" rIns="90983" bIns="45491" rtlCol="0"/>
          <a:lstStyle>
            <a:lvl1pPr algn="r">
              <a:defRPr sz="1200"/>
            </a:lvl1pPr>
          </a:lstStyle>
          <a:p>
            <a:fld id="{3DFADDAB-C011-45C4-B72E-722B078247EB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691"/>
            <a:ext cx="2945660" cy="493396"/>
          </a:xfrm>
          <a:prstGeom prst="rect">
            <a:avLst/>
          </a:prstGeom>
        </p:spPr>
        <p:txBody>
          <a:bodyPr vert="horz" lIns="90983" tIns="45491" rIns="90983" bIns="4549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32" y="9377691"/>
            <a:ext cx="2945660" cy="493396"/>
          </a:xfrm>
          <a:prstGeom prst="rect">
            <a:avLst/>
          </a:prstGeom>
        </p:spPr>
        <p:txBody>
          <a:bodyPr vert="horz" lIns="90983" tIns="45491" rIns="90983" bIns="45491" rtlCol="0" anchor="b"/>
          <a:lstStyle>
            <a:lvl1pPr algn="r">
              <a:defRPr sz="1200"/>
            </a:lvl1pPr>
          </a:lstStyle>
          <a:p>
            <a:fld id="{69A587A1-124C-474E-8C3C-4E48F8861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817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3397"/>
          </a:xfrm>
          <a:prstGeom prst="rect">
            <a:avLst/>
          </a:prstGeom>
        </p:spPr>
        <p:txBody>
          <a:bodyPr vert="horz" lIns="90983" tIns="45491" rIns="90983" bIns="45491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32" y="0"/>
            <a:ext cx="2945660" cy="493397"/>
          </a:xfrm>
          <a:prstGeom prst="rect">
            <a:avLst/>
          </a:prstGeom>
        </p:spPr>
        <p:txBody>
          <a:bodyPr vert="horz" lIns="90983" tIns="45491" rIns="90983" bIns="45491" rtlCol="0"/>
          <a:lstStyle>
            <a:lvl1pPr algn="r">
              <a:defRPr sz="1200"/>
            </a:lvl1pPr>
          </a:lstStyle>
          <a:p>
            <a:fld id="{7BA5E029-22F4-4D0E-B87D-2E7A016F9609}" type="datetimeFigureOut">
              <a:rPr lang="sv-SE" smtClean="0"/>
              <a:t>2022-04-11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09538" y="741363"/>
            <a:ext cx="6578600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83" tIns="45491" rIns="90983" bIns="45491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689634"/>
            <a:ext cx="5438140" cy="4442146"/>
          </a:xfrm>
          <a:prstGeom prst="rect">
            <a:avLst/>
          </a:prstGeom>
        </p:spPr>
        <p:txBody>
          <a:bodyPr vert="horz" lIns="90983" tIns="45491" rIns="90983" bIns="45491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377691"/>
            <a:ext cx="2945660" cy="493396"/>
          </a:xfrm>
          <a:prstGeom prst="rect">
            <a:avLst/>
          </a:prstGeom>
        </p:spPr>
        <p:txBody>
          <a:bodyPr vert="horz" lIns="90983" tIns="45491" rIns="90983" bIns="45491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32" y="9377691"/>
            <a:ext cx="2945660" cy="493396"/>
          </a:xfrm>
          <a:prstGeom prst="rect">
            <a:avLst/>
          </a:prstGeom>
        </p:spPr>
        <p:txBody>
          <a:bodyPr vert="horz" lIns="90983" tIns="45491" rIns="90983" bIns="45491" rtlCol="0" anchor="b"/>
          <a:lstStyle>
            <a:lvl1pPr algn="r">
              <a:defRPr sz="1200"/>
            </a:lvl1pPr>
          </a:lstStyle>
          <a:p>
            <a:fld id="{47D1D20B-C5C7-48CE-86D7-1C289A514B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7069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01380" y="1123431"/>
            <a:ext cx="8338293" cy="3463200"/>
          </a:xfrm>
          <a:prstGeom prst="rect">
            <a:avLst/>
          </a:prstGeom>
        </p:spPr>
        <p:txBody>
          <a:bodyPr lIns="0"/>
          <a:lstStyle>
            <a:lvl1pPr marL="0" indent="0">
              <a:buClr>
                <a:schemeClr val="accent1"/>
              </a:buClr>
              <a:buSzPct val="160000"/>
              <a:buNone/>
              <a:defRPr sz="1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Clr>
                <a:schemeClr val="accent1"/>
              </a:buClr>
              <a:buSzPct val="160000"/>
              <a:buNone/>
              <a:defRPr sz="1400" b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Clr>
                <a:schemeClr val="accent1"/>
              </a:buClr>
              <a:buSzPct val="160000"/>
              <a:buNone/>
              <a:defRPr sz="1200" b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Clr>
                <a:schemeClr val="accent1"/>
              </a:buClr>
              <a:buSzPct val="160000"/>
              <a:buNone/>
              <a:defRPr sz="1000" b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Clr>
                <a:schemeClr val="accent1"/>
              </a:buClr>
              <a:buSzPct val="160000"/>
              <a:buNone/>
              <a:defRPr sz="800" b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 dirty="0"/>
              <a:t>Skriv din text här</a:t>
            </a:r>
          </a:p>
        </p:txBody>
      </p:sp>
      <p:sp>
        <p:nvSpPr>
          <p:cNvPr id="8" name="Title 3"/>
          <p:cNvSpPr>
            <a:spLocks noGrp="1"/>
          </p:cNvSpPr>
          <p:nvPr>
            <p:ph type="title" hasCustomPrompt="1"/>
          </p:nvPr>
        </p:nvSpPr>
        <p:spPr>
          <a:xfrm>
            <a:off x="403762" y="438270"/>
            <a:ext cx="8335944" cy="559262"/>
          </a:xfrm>
          <a:prstGeom prst="rect">
            <a:avLst/>
          </a:prstGeom>
        </p:spPr>
        <p:txBody>
          <a:bodyPr lIns="0" tIns="0" rIns="0" bIns="0" anchor="t"/>
          <a:lstStyle>
            <a:lvl1pPr>
              <a:lnSpc>
                <a:spcPts val="3400"/>
              </a:lnSpc>
              <a:defRPr sz="3000" b="1" cap="none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Rubrik</a:t>
            </a:r>
            <a:endParaRPr lang="en-US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1" hasCustomPrompt="1"/>
          </p:nvPr>
        </p:nvSpPr>
        <p:spPr>
          <a:xfrm>
            <a:off x="403225" y="4785741"/>
            <a:ext cx="3340100" cy="1460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sv-SE" dirty="0"/>
              <a:t>Skriv källor eller eventuella länkar här</a:t>
            </a:r>
          </a:p>
        </p:txBody>
      </p:sp>
    </p:spTree>
    <p:extLst>
      <p:ext uri="{BB962C8B-B14F-4D97-AF65-F5344CB8AC3E}">
        <p14:creationId xmlns:p14="http://schemas.microsoft.com/office/powerpoint/2010/main" val="2741716293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3"/>
          <p:cNvSpPr>
            <a:spLocks noGrp="1"/>
          </p:cNvSpPr>
          <p:nvPr>
            <p:ph type="title" hasCustomPrompt="1"/>
          </p:nvPr>
        </p:nvSpPr>
        <p:spPr>
          <a:xfrm>
            <a:off x="403761" y="438270"/>
            <a:ext cx="8396977" cy="559262"/>
          </a:xfrm>
          <a:prstGeom prst="rect">
            <a:avLst/>
          </a:prstGeom>
        </p:spPr>
        <p:txBody>
          <a:bodyPr lIns="0" tIns="0" rIns="0" bIns="0" anchor="t"/>
          <a:lstStyle>
            <a:lvl1pPr>
              <a:lnSpc>
                <a:spcPts val="3400"/>
              </a:lnSpc>
              <a:defRPr sz="3000" b="1" cap="none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Rubrik</a:t>
            </a:r>
            <a:endParaRPr lang="en-US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1" hasCustomPrompt="1"/>
          </p:nvPr>
        </p:nvSpPr>
        <p:spPr>
          <a:xfrm>
            <a:off x="403225" y="4785741"/>
            <a:ext cx="3340100" cy="1460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sv-SE" dirty="0"/>
              <a:t>Skriv källor eller eventuella länkar här</a:t>
            </a:r>
          </a:p>
        </p:txBody>
      </p:sp>
    </p:spTree>
    <p:extLst>
      <p:ext uri="{BB962C8B-B14F-4D97-AF65-F5344CB8AC3E}">
        <p14:creationId xmlns:p14="http://schemas.microsoft.com/office/powerpoint/2010/main" val="3255288934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Text +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01380" y="1601714"/>
            <a:ext cx="3465139" cy="2984916"/>
          </a:xfrm>
          <a:prstGeom prst="rect">
            <a:avLst/>
          </a:prstGeom>
        </p:spPr>
        <p:txBody>
          <a:bodyPr lIns="0" tIns="0"/>
          <a:lstStyle>
            <a:lvl1pPr>
              <a:buClr>
                <a:schemeClr val="accent1"/>
              </a:buClr>
              <a:buSzPct val="160000"/>
              <a:defRPr sz="1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chemeClr val="accent1"/>
              </a:buClr>
              <a:buSzPct val="160000"/>
              <a:defRPr sz="1400" b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chemeClr val="accent1"/>
              </a:buClr>
              <a:buSzPct val="160000"/>
              <a:defRPr sz="1200" b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chemeClr val="accent1"/>
              </a:buClr>
              <a:buSzPct val="160000"/>
              <a:defRPr sz="1000" b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chemeClr val="accent1"/>
              </a:buClr>
              <a:buSzPct val="160000"/>
              <a:defRPr sz="800" b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 dirty="0"/>
              <a:t>Skriv dina punkter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 hasCustomPrompt="1"/>
          </p:nvPr>
        </p:nvSpPr>
        <p:spPr>
          <a:xfrm>
            <a:off x="403761" y="438270"/>
            <a:ext cx="3462758" cy="559262"/>
          </a:xfrm>
          <a:prstGeom prst="rect">
            <a:avLst/>
          </a:prstGeom>
        </p:spPr>
        <p:txBody>
          <a:bodyPr lIns="0" tIns="0" rIns="0" bIns="0" anchor="t"/>
          <a:lstStyle>
            <a:lvl1pPr>
              <a:lnSpc>
                <a:spcPts val="3400"/>
              </a:lnSpc>
              <a:defRPr sz="3000" b="1" cap="none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Rubrik</a:t>
            </a:r>
            <a:br>
              <a:rPr lang="en-US" dirty="0"/>
            </a:br>
            <a:endParaRPr lang="en-US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1" hasCustomPrompt="1"/>
          </p:nvPr>
        </p:nvSpPr>
        <p:spPr>
          <a:xfrm>
            <a:off x="403225" y="4785741"/>
            <a:ext cx="3340100" cy="1460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sv-SE" dirty="0"/>
              <a:t>Skriv källor eller eventuella länkar här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sz="quarter" idx="12"/>
          </p:nvPr>
        </p:nvSpPr>
        <p:spPr>
          <a:xfrm>
            <a:off x="4045160" y="-26987"/>
            <a:ext cx="5141229" cy="52166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92449259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+ Text +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01380" y="1601714"/>
            <a:ext cx="3810310" cy="2984916"/>
          </a:xfrm>
          <a:prstGeom prst="rect">
            <a:avLst/>
          </a:prstGeom>
        </p:spPr>
        <p:txBody>
          <a:bodyPr lIns="0" tIns="0"/>
          <a:lstStyle>
            <a:lvl1pPr>
              <a:buClr>
                <a:schemeClr val="accent1"/>
              </a:buClr>
              <a:buSzPct val="160000"/>
              <a:defRPr sz="1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chemeClr val="accent1"/>
              </a:buClr>
              <a:buSzPct val="160000"/>
              <a:defRPr sz="1400" b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chemeClr val="accent1"/>
              </a:buClr>
              <a:buSzPct val="160000"/>
              <a:defRPr sz="1200" b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chemeClr val="accent1"/>
              </a:buClr>
              <a:buSzPct val="160000"/>
              <a:defRPr sz="1000" b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chemeClr val="accent1"/>
              </a:buClr>
              <a:buSzPct val="160000"/>
              <a:defRPr sz="800" b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 dirty="0"/>
              <a:t>Skriv dina punkter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 hasCustomPrompt="1"/>
          </p:nvPr>
        </p:nvSpPr>
        <p:spPr>
          <a:xfrm>
            <a:off x="403760" y="438270"/>
            <a:ext cx="3807929" cy="559262"/>
          </a:xfrm>
          <a:prstGeom prst="rect">
            <a:avLst/>
          </a:prstGeom>
        </p:spPr>
        <p:txBody>
          <a:bodyPr lIns="0" tIns="0" rIns="0" bIns="0" anchor="t"/>
          <a:lstStyle>
            <a:lvl1pPr>
              <a:lnSpc>
                <a:spcPts val="3400"/>
              </a:lnSpc>
              <a:defRPr sz="3000" b="1" cap="none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Rubrik</a:t>
            </a:r>
            <a:br>
              <a:rPr lang="en-US" dirty="0"/>
            </a:br>
            <a:endParaRPr lang="en-US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1" hasCustomPrompt="1"/>
          </p:nvPr>
        </p:nvSpPr>
        <p:spPr>
          <a:xfrm>
            <a:off x="403225" y="4785741"/>
            <a:ext cx="3340100" cy="1460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sv-SE" dirty="0"/>
              <a:t>Skriv källor eller eventuella länkar här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841166" y="1601714"/>
            <a:ext cx="3810310" cy="2984916"/>
          </a:xfrm>
          <a:prstGeom prst="rect">
            <a:avLst/>
          </a:prstGeom>
        </p:spPr>
        <p:txBody>
          <a:bodyPr lIns="0" tIns="0"/>
          <a:lstStyle>
            <a:lvl1pPr>
              <a:buClr>
                <a:schemeClr val="accent1"/>
              </a:buClr>
              <a:buSzPct val="160000"/>
              <a:defRPr sz="1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chemeClr val="accent1"/>
              </a:buClr>
              <a:buSzPct val="160000"/>
              <a:defRPr sz="1400" b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chemeClr val="accent1"/>
              </a:buClr>
              <a:buSzPct val="160000"/>
              <a:defRPr sz="1200" b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chemeClr val="accent1"/>
              </a:buClr>
              <a:buSzPct val="160000"/>
              <a:defRPr sz="1000" b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chemeClr val="accent1"/>
              </a:buClr>
              <a:buSzPct val="160000"/>
              <a:defRPr sz="800" b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 dirty="0"/>
              <a:t>Skriv dina punkter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3" hasCustomPrompt="1"/>
          </p:nvPr>
        </p:nvSpPr>
        <p:spPr>
          <a:xfrm>
            <a:off x="4841165" y="438150"/>
            <a:ext cx="3848809" cy="5593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000"/>
            </a:lvl1pPr>
            <a:lvl2pPr marL="457200" indent="0">
              <a:buNone/>
              <a:defRPr sz="4000"/>
            </a:lvl2pPr>
            <a:lvl3pPr marL="914400" indent="0">
              <a:buNone/>
              <a:defRPr sz="4000"/>
            </a:lvl3pPr>
            <a:lvl4pPr marL="1371600" indent="0">
              <a:buNone/>
              <a:defRPr sz="4000"/>
            </a:lvl4pPr>
            <a:lvl5pPr marL="1828800" indent="0">
              <a:buNone/>
              <a:defRPr sz="4000"/>
            </a:lvl5pPr>
          </a:lstStyle>
          <a:p>
            <a:pPr lvl="0"/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3872357535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 - Med bakgrund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/>
          <p:cNvSpPr>
            <a:spLocks noGrp="1"/>
          </p:cNvSpPr>
          <p:nvPr>
            <p:ph type="pic" sz="quarter" idx="12"/>
          </p:nvPr>
        </p:nvSpPr>
        <p:spPr>
          <a:xfrm>
            <a:off x="-49213" y="-176064"/>
            <a:ext cx="9236076" cy="57600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342000" y="2116259"/>
            <a:ext cx="8452800" cy="525740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lnSpc>
                <a:spcPct val="90000"/>
              </a:lnSpc>
              <a:defRPr sz="4000" cap="none" baseline="0">
                <a:solidFill>
                  <a:schemeClr val="bg1"/>
                </a:solidFill>
                <a:effectLst>
                  <a:outerShdw blurRad="1066800" dir="1140000" sx="129000" sy="129000" algn="ctr" rotWithShape="0">
                    <a:schemeClr val="tx1"/>
                  </a:outerShdw>
                </a:effectLst>
              </a:defRPr>
            </a:lvl1pPr>
          </a:lstStyle>
          <a:p>
            <a:r>
              <a:rPr lang="en-US" dirty="0" err="1"/>
              <a:t>Avsnittets</a:t>
            </a:r>
            <a:r>
              <a:rPr lang="en-US" dirty="0"/>
              <a:t> </a:t>
            </a:r>
            <a:r>
              <a:rPr lang="en-US" dirty="0" err="1"/>
              <a:t>rubrik</a:t>
            </a:r>
            <a:endParaRPr lang="en-US" dirty="0"/>
          </a:p>
        </p:txBody>
      </p:sp>
      <p:sp>
        <p:nvSpPr>
          <p:cNvPr id="5" name="Platshållare för text 3"/>
          <p:cNvSpPr>
            <a:spLocks noGrp="1"/>
          </p:cNvSpPr>
          <p:nvPr>
            <p:ph type="body" sz="quarter" idx="11" hasCustomPrompt="1"/>
          </p:nvPr>
        </p:nvSpPr>
        <p:spPr>
          <a:xfrm>
            <a:off x="403225" y="4785741"/>
            <a:ext cx="3340100" cy="1460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sv-SE" dirty="0"/>
              <a:t>Skriv källor eller eventuella länkar här</a:t>
            </a:r>
          </a:p>
        </p:txBody>
      </p:sp>
    </p:spTree>
    <p:extLst>
      <p:ext uri="{BB962C8B-B14F-4D97-AF65-F5344CB8AC3E}">
        <p14:creationId xmlns:p14="http://schemas.microsoft.com/office/powerpoint/2010/main" val="167483154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342000" y="2036750"/>
            <a:ext cx="8452800" cy="712129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lnSpc>
                <a:spcPct val="90000"/>
              </a:lnSpc>
              <a:defRPr sz="4000" cap="none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err="1"/>
              <a:t>Avsnittets</a:t>
            </a:r>
            <a:r>
              <a:rPr lang="en-US" dirty="0"/>
              <a:t> </a:t>
            </a:r>
            <a:r>
              <a:rPr lang="en-US" dirty="0" err="1"/>
              <a:t>rubrik</a:t>
            </a:r>
            <a:endParaRPr lang="en-US" dirty="0"/>
          </a:p>
        </p:txBody>
      </p:sp>
      <p:sp>
        <p:nvSpPr>
          <p:cNvPr id="5" name="Platshållare för text 3"/>
          <p:cNvSpPr>
            <a:spLocks noGrp="1"/>
          </p:cNvSpPr>
          <p:nvPr>
            <p:ph type="body" sz="quarter" idx="11" hasCustomPrompt="1"/>
          </p:nvPr>
        </p:nvSpPr>
        <p:spPr>
          <a:xfrm>
            <a:off x="403225" y="4785741"/>
            <a:ext cx="3340100" cy="1460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sv-SE" dirty="0"/>
              <a:t>Skriv källor eller eventuella länkar här</a:t>
            </a:r>
          </a:p>
        </p:txBody>
      </p:sp>
    </p:spTree>
    <p:extLst>
      <p:ext uri="{BB962C8B-B14F-4D97-AF65-F5344CB8AC3E}">
        <p14:creationId xmlns:p14="http://schemas.microsoft.com/office/powerpoint/2010/main" val="1725866070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1560850" y="822326"/>
            <a:ext cx="5400000" cy="252000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2600" b="1" baseline="0"/>
            </a:lvl1pPr>
          </a:lstStyle>
          <a:p>
            <a:pPr lvl="0"/>
            <a:r>
              <a:rPr lang="en-US" dirty="0" err="1"/>
              <a:t>Citatet</a:t>
            </a:r>
            <a:r>
              <a:rPr lang="en-US" dirty="0"/>
              <a:t> </a:t>
            </a:r>
            <a:r>
              <a:rPr lang="en-US" dirty="0" err="1"/>
              <a:t>skriver</a:t>
            </a:r>
            <a:r>
              <a:rPr lang="en-US" dirty="0"/>
              <a:t> du </a:t>
            </a:r>
            <a:r>
              <a:rPr lang="en-US" dirty="0" err="1"/>
              <a:t>här</a:t>
            </a:r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3110250" y="3435542"/>
            <a:ext cx="5400000" cy="90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r">
              <a:buNone/>
              <a:defRPr sz="1400" b="0"/>
            </a:lvl1pPr>
          </a:lstStyle>
          <a:p>
            <a:pPr lvl="0"/>
            <a:r>
              <a:rPr lang="en-US" dirty="0" err="1"/>
              <a:t>Vem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det</a:t>
            </a:r>
            <a:r>
              <a:rPr lang="en-US" dirty="0"/>
              <a:t> </a:t>
            </a:r>
            <a:r>
              <a:rPr lang="en-US" dirty="0" err="1"/>
              <a:t>skriver</a:t>
            </a:r>
            <a:r>
              <a:rPr lang="en-US" dirty="0"/>
              <a:t> du </a:t>
            </a:r>
            <a:r>
              <a:rPr lang="en-US" dirty="0" err="1"/>
              <a:t>här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 rot="10800000">
            <a:off x="767100" y="822326"/>
            <a:ext cx="781050" cy="1399828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ctr"/>
            <a:r>
              <a:rPr lang="en-US" sz="200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7" name="Platshållare för text 3"/>
          <p:cNvSpPr>
            <a:spLocks noGrp="1"/>
          </p:cNvSpPr>
          <p:nvPr>
            <p:ph type="body" sz="quarter" idx="12" hasCustomPrompt="1"/>
          </p:nvPr>
        </p:nvSpPr>
        <p:spPr>
          <a:xfrm>
            <a:off x="403225" y="4785741"/>
            <a:ext cx="3340100" cy="1460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sv-SE" dirty="0"/>
              <a:t>Skriv källor eller eventuella länkar här</a:t>
            </a:r>
          </a:p>
        </p:txBody>
      </p:sp>
    </p:spTree>
    <p:extLst>
      <p:ext uri="{BB962C8B-B14F-4D97-AF65-F5344CB8AC3E}">
        <p14:creationId xmlns:p14="http://schemas.microsoft.com/office/powerpoint/2010/main" val="1199556335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1127120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7472" y="4649964"/>
            <a:ext cx="969264" cy="304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66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1" r:id="rId2"/>
    <p:sldLayoutId id="2147483690" r:id="rId3"/>
    <p:sldLayoutId id="2147483694" r:id="rId4"/>
    <p:sldLayoutId id="2147483666" r:id="rId5"/>
    <p:sldLayoutId id="2147483692" r:id="rId6"/>
    <p:sldLayoutId id="2147483671" r:id="rId7"/>
    <p:sldLayoutId id="2147483693" r:id="rId8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 cap="all" baseline="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FF6E01"/>
        </a:buClr>
        <a:buSzPct val="180000"/>
        <a:buFont typeface="Arial" panose="020B0604020202020204" pitchFamily="34" charset="0"/>
        <a:buChar char="•"/>
        <a:defRPr sz="20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6E01"/>
        </a:buClr>
        <a:buSzPct val="180000"/>
        <a:buFont typeface="Arial" panose="020B0604020202020204" pitchFamily="34" charset="0"/>
        <a:buChar char="•"/>
        <a:defRPr sz="18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6E01"/>
        </a:buClr>
        <a:buSzPct val="180000"/>
        <a:buFont typeface="Arial" panose="020B0604020202020204" pitchFamily="34" charset="0"/>
        <a:buChar char="•"/>
        <a:defRPr sz="18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6E01"/>
        </a:buClr>
        <a:buSzPct val="180000"/>
        <a:buFont typeface="Arial" panose="020B0604020202020204" pitchFamily="34" charset="0"/>
        <a:buChar char="•"/>
        <a:defRPr sz="18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6E01"/>
        </a:buClr>
        <a:buSzPct val="180000"/>
        <a:buFont typeface="Arial" panose="020B0604020202020204" pitchFamily="34" charset="0"/>
        <a:buChar char="•"/>
        <a:defRPr sz="18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ikael.svalas@ssab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3BC56-0B50-419D-886C-135C68A7D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Blankett för äskande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C6DC36-1686-4709-96DC-3A4C6D3405A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/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B7913BFC-A005-4B40-B37C-1D17BFECFE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914363"/>
              </p:ext>
            </p:extLst>
          </p:nvPr>
        </p:nvGraphicFramePr>
        <p:xfrm>
          <a:off x="554183" y="1122719"/>
          <a:ext cx="7335982" cy="3547117"/>
        </p:xfrm>
        <a:graphic>
          <a:graphicData uri="http://schemas.openxmlformats.org/drawingml/2006/table">
            <a:tbl>
              <a:tblPr firstRow="1" firstCol="1" bandRow="1"/>
              <a:tblGrid>
                <a:gridCol w="73359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56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Kort beskrivning av nätverket:</a:t>
                      </a:r>
                      <a:endParaRPr lang="sv-SE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01" marR="37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8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601" marR="37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6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Kontaktperson för nätverket, </a:t>
                      </a:r>
                      <a:r>
                        <a:rPr lang="sv-SE" sz="7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namn, telefon, arbetsgivare och mail</a:t>
                      </a:r>
                      <a:r>
                        <a:rPr lang="sv-SE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endParaRPr lang="sv-SE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01" marR="37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2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601" marR="37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6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Övriga deltagare, </a:t>
                      </a:r>
                      <a:r>
                        <a:rPr lang="sv-SE" sz="7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namn, telefon, arbetsgivare och mail</a:t>
                      </a:r>
                      <a:r>
                        <a:rPr lang="sv-SE" sz="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endParaRPr lang="sv-SE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01" marR="37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64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601" marR="37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56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Förväntad tidsåtgång:</a:t>
                      </a:r>
                      <a:endParaRPr lang="sv-SE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01" marR="37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32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601" marR="37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56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Nästa återrapportering, </a:t>
                      </a:r>
                      <a:r>
                        <a:rPr lang="sv-SE" sz="7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datum/tidsperiod och vad</a:t>
                      </a:r>
                      <a:r>
                        <a:rPr lang="sv-SE" sz="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endParaRPr lang="sv-SE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01" marR="37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98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601" marR="37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56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Äskandebudget:</a:t>
                      </a:r>
                      <a:endParaRPr lang="sv-SE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01" marR="37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32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601" marR="37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066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Varav reskostnader:</a:t>
                      </a:r>
                    </a:p>
                  </a:txBody>
                  <a:tcPr marL="37601" marR="37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32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601" marR="37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49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Kontaktperson i styrelsen för Process:</a:t>
                      </a:r>
                      <a:endParaRPr lang="sv-SE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01" marR="37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32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222222"/>
                          </a:solidFill>
                          <a:latin typeface="Arial" panose="020B0604020202020204" pitchFamily="34" charset="0"/>
                        </a:rPr>
                        <a:t>Email: </a:t>
                      </a:r>
                      <a:r>
                        <a:rPr lang="sv-SE" sz="1000" b="1" i="0" u="sng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mikael.svalas@ssab.com</a:t>
                      </a:r>
                      <a:r>
                        <a:rPr lang="sv-SE" sz="10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sv-SE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Tel. 070-205 52 92</a:t>
                      </a:r>
                      <a:r>
                        <a:rPr lang="sv-SE" sz="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601" marR="37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56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Styrelsebeslut alt AU beslut avseende detta äskande:</a:t>
                      </a:r>
                      <a:endParaRPr lang="sv-SE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01" marR="37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32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601" marR="37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1631136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Anpassad formgivning">
  <a:themeElements>
    <a:clrScheme name="Anpassat 6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EF7C00"/>
      </a:accent1>
      <a:accent2>
        <a:srgbClr val="00A7D6"/>
      </a:accent2>
      <a:accent3>
        <a:srgbClr val="FDC300"/>
      </a:accent3>
      <a:accent4>
        <a:srgbClr val="E30513"/>
      </a:accent4>
      <a:accent5>
        <a:srgbClr val="D8D8D8"/>
      </a:accent5>
      <a:accent6>
        <a:srgbClr val="890F01"/>
      </a:accent6>
      <a:hlink>
        <a:srgbClr val="EE7F00"/>
      </a:hlink>
      <a:folHlink>
        <a:srgbClr val="EF7C00"/>
      </a:folHlink>
    </a:clrScheme>
    <a:fontScheme name="Ledarna 201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DARNA mall  -  Skrivskyddad" id="{484335B8-BA58-4AB1-8212-59A3DEB09B36}" vid="{855A4FD6-F382-46E6-B11A-7C3CD7B54296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C2F6ED46F6B944AB1357D1F6FD6289" ma:contentTypeVersion="6" ma:contentTypeDescription="Create a new document." ma:contentTypeScope="" ma:versionID="6c23ae7e39683d2221697a51ac6cfc1f">
  <xsd:schema xmlns:xsd="http://www.w3.org/2001/XMLSchema" xmlns:xs="http://www.w3.org/2001/XMLSchema" xmlns:p="http://schemas.microsoft.com/office/2006/metadata/properties" xmlns:ns3="698e05cf-807a-4609-b4a0-cb865f8e59ed" targetNamespace="http://schemas.microsoft.com/office/2006/metadata/properties" ma:root="true" ma:fieldsID="be1db4e11d4a23d7f229c6aa6bfc835d" ns3:_="">
    <xsd:import namespace="698e05cf-807a-4609-b4a0-cb865f8e59e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8e05cf-807a-4609-b4a0-cb865f8e59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3089AEF-B7F7-4AB9-A19F-0DA5B220C226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698e05cf-807a-4609-b4a0-cb865f8e59ed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4419C50-B3F2-45A1-B0BD-9315362F76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33BE999-0450-4190-9D9A-30B127281E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8e05cf-807a-4609-b4a0-cb865f8e59e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 Mall</Template>
  <TotalTime>1266</TotalTime>
  <Words>96</Words>
  <Application>Microsoft Office PowerPoint</Application>
  <PresentationFormat>On-screen Show (16:9)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Anpassad formgivning</vt:lpstr>
      <vt:lpstr>Blankett för äskande</vt:lpstr>
    </vt:vector>
  </TitlesOfParts>
  <Company>JG Communication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LEDARNA</dc:title>
  <dc:creator>Pär Berg</dc:creator>
  <cp:lastModifiedBy>Peter Olsson-Andrée</cp:lastModifiedBy>
  <cp:revision>236</cp:revision>
  <cp:lastPrinted>2018-11-13T08:43:51Z</cp:lastPrinted>
  <dcterms:created xsi:type="dcterms:W3CDTF">2018-02-21T13:06:32Z</dcterms:created>
  <dcterms:modified xsi:type="dcterms:W3CDTF">2022-04-11T08:18:08Z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0x010100DEC2F6ED46F6B944AB1357D1F6FD6289</vt:lpwstr>
  </property>
  <property fmtid="{D5CDD505-2E9C-101B-9397-08002B2CF9AE}" pid="3" name="MSIP_Label_e58707db-cea7-4907-92d1-cf323291762b_Enabled">
    <vt:lpwstr>true</vt:lpwstr>
  </property>
  <property fmtid="{D5CDD505-2E9C-101B-9397-08002B2CF9AE}" pid="4" name="MSIP_Label_e58707db-cea7-4907-92d1-cf323291762b_SetDate">
    <vt:lpwstr>2022-04-11T08:16:22Z</vt:lpwstr>
  </property>
  <property fmtid="{D5CDD505-2E9C-101B-9397-08002B2CF9AE}" pid="5" name="MSIP_Label_e58707db-cea7-4907-92d1-cf323291762b_Method">
    <vt:lpwstr>Standard</vt:lpwstr>
  </property>
  <property fmtid="{D5CDD505-2E9C-101B-9397-08002B2CF9AE}" pid="6" name="MSIP_Label_e58707db-cea7-4907-92d1-cf323291762b_Name">
    <vt:lpwstr>General</vt:lpwstr>
  </property>
  <property fmtid="{D5CDD505-2E9C-101B-9397-08002B2CF9AE}" pid="7" name="MSIP_Label_e58707db-cea7-4907-92d1-cf323291762b_SiteId">
    <vt:lpwstr>e11cbe9c-f680-44b9-9d42-d705f740b888</vt:lpwstr>
  </property>
  <property fmtid="{D5CDD505-2E9C-101B-9397-08002B2CF9AE}" pid="8" name="MSIP_Label_e58707db-cea7-4907-92d1-cf323291762b_ActionId">
    <vt:lpwstr>58873e26-fef6-438f-a5c2-c4aa9a253d7a</vt:lpwstr>
  </property>
  <property fmtid="{D5CDD505-2E9C-101B-9397-08002B2CF9AE}" pid="9" name="MSIP_Label_e58707db-cea7-4907-92d1-cf323291762b_ContentBits">
    <vt:lpwstr>0</vt:lpwstr>
  </property>
</Properties>
</file>